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drawings/drawing4.xml" ContentType="application/vnd.openxmlformats-officedocument.drawingml.chartshapes+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5.xml" ContentType="application/vnd.openxmlformats-officedocument.drawingml.chartshapes+xml"/>
  <Override PartName="/ppt/notesSlides/notesSlide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drawings/drawing6.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7.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41" r:id="rId5"/>
    <p:sldMasterId id="2147483747" r:id="rId6"/>
  </p:sldMasterIdLst>
  <p:notesMasterIdLst>
    <p:notesMasterId r:id="rId28"/>
  </p:notesMasterIdLst>
  <p:sldIdLst>
    <p:sldId id="538" r:id="rId7"/>
    <p:sldId id="319" r:id="rId8"/>
    <p:sldId id="263" r:id="rId9"/>
    <p:sldId id="317" r:id="rId10"/>
    <p:sldId id="282" r:id="rId11"/>
    <p:sldId id="270" r:id="rId12"/>
    <p:sldId id="314" r:id="rId13"/>
    <p:sldId id="267" r:id="rId14"/>
    <p:sldId id="541" r:id="rId15"/>
    <p:sldId id="290" r:id="rId16"/>
    <p:sldId id="299" r:id="rId17"/>
    <p:sldId id="276" r:id="rId18"/>
    <p:sldId id="292" r:id="rId19"/>
    <p:sldId id="540" r:id="rId20"/>
    <p:sldId id="542" r:id="rId21"/>
    <p:sldId id="295" r:id="rId22"/>
    <p:sldId id="316" r:id="rId23"/>
    <p:sldId id="259" r:id="rId24"/>
    <p:sldId id="336" r:id="rId25"/>
    <p:sldId id="537" r:id="rId26"/>
    <p:sldId id="539"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C7C1682A-9892-4BFD-93FA-84DEC3560806}">
          <p14:sldIdLst>
            <p14:sldId id="538"/>
            <p14:sldId id="319"/>
            <p14:sldId id="263"/>
            <p14:sldId id="317"/>
            <p14:sldId id="282"/>
            <p14:sldId id="270"/>
            <p14:sldId id="314"/>
            <p14:sldId id="267"/>
            <p14:sldId id="541"/>
            <p14:sldId id="290"/>
            <p14:sldId id="299"/>
            <p14:sldId id="276"/>
            <p14:sldId id="292"/>
            <p14:sldId id="540"/>
            <p14:sldId id="542"/>
            <p14:sldId id="295"/>
            <p14:sldId id="316"/>
            <p14:sldId id="259"/>
            <p14:sldId id="336"/>
            <p14:sldId id="537"/>
            <p14:sldId id="53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0ACE65-6353-8380-5F7B-92D758FA22E0}" name="FULOP Gabor, EDU/ECS" initials="GF" userId="S::Gabor.FULOP@oecd.org::01a91026-2f30-4bc5-ad37-e9128dd81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32"/>
    <a:srgbClr val="4E95D9"/>
    <a:srgbClr val="C0FD39"/>
    <a:srgbClr val="032E61"/>
    <a:srgbClr val="EAFEBD"/>
    <a:srgbClr val="DDFA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DD626-B7F7-4FE0-B51A-A8A6AFDC0AB4}" v="1" dt="2026-04-13T06:59:33.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80" y="-70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4.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5.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6.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7.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800" b="1" i="0" u="none" strike="noStrike" kern="1200" spc="0" baseline="0">
                <a:solidFill>
                  <a:schemeClr val="accent1"/>
                </a:solidFill>
                <a:effectLst/>
                <a:latin typeface="Aptos Narrow" panose="020B0004020202020204" pitchFamily="34" charset="0"/>
              </a:rPr>
              <a:t>● </a:t>
            </a:r>
            <a:r>
              <a:rPr lang="en-US" sz="1800" b="1" i="0" u="none" strike="noStrike" kern="1200" spc="0" baseline="0">
                <a:solidFill>
                  <a:schemeClr val="accent1"/>
                </a:solidFill>
                <a:effectLst/>
                <a:latin typeface="Arial Narrow" panose="020B0606020202030204" pitchFamily="34" charset="0"/>
              </a:rPr>
              <a:t>Increase</a:t>
            </a:r>
            <a:r>
              <a:rPr lang="en-US" sz="1800" b="0" i="0" u="none" strike="noStrike" kern="1200" spc="0" baseline="0">
                <a:solidFill>
                  <a:schemeClr val="dk1"/>
                </a:solidFill>
                <a:effectLst/>
                <a:latin typeface="Arial Narrow" panose="020B0606020202030204" pitchFamily="34" charset="0"/>
              </a:rPr>
              <a:t>, </a:t>
            </a:r>
            <a:r>
              <a:rPr lang="en-US" sz="1800" b="1" i="0" u="none" strike="noStrike" kern="1200" spc="0" baseline="0">
                <a:solidFill>
                  <a:schemeClr val="accent2"/>
                </a:solidFill>
                <a:effectLst/>
                <a:latin typeface="Aptos Narrow" panose="020B0004020202020204" pitchFamily="34" charset="0"/>
              </a:rPr>
              <a:t>● </a:t>
            </a:r>
            <a:r>
              <a:rPr lang="en-US" sz="1800" b="1" i="0" u="none" strike="noStrike" kern="1200" spc="0" baseline="0">
                <a:solidFill>
                  <a:schemeClr val="accent2"/>
                </a:solidFill>
                <a:effectLst/>
                <a:latin typeface="Arial Narrow" panose="020B0606020202030204" pitchFamily="34" charset="0"/>
              </a:rPr>
              <a:t>Decrease</a:t>
            </a:r>
            <a:r>
              <a:rPr lang="en-US" sz="1800" b="0" i="0" u="none" strike="noStrike" kern="1200" spc="0" baseline="0">
                <a:solidFill>
                  <a:schemeClr val="accent2"/>
                </a:solidFill>
                <a:effectLst/>
                <a:latin typeface="Arial Narrow" panose="020B0606020202030204" pitchFamily="34" charset="0"/>
              </a:rPr>
              <a:t> </a:t>
            </a:r>
            <a:r>
              <a:rPr lang="en-US" sz="1800" b="0" i="0" u="none" strike="noStrike" kern="1200" spc="0" baseline="0">
                <a:solidFill>
                  <a:schemeClr val="dk1"/>
                </a:solidFill>
                <a:effectLst/>
                <a:latin typeface="Arial Narrow" panose="020B0606020202030204" pitchFamily="34" charset="0"/>
              </a:rPr>
              <a:t>and </a:t>
            </a:r>
            <a:r>
              <a:rPr lang="en-US" sz="1800" b="1" i="0" u="none" strike="noStrike" kern="1200" spc="0" baseline="0">
                <a:solidFill>
                  <a:schemeClr val="bg1">
                    <a:lumMod val="50000"/>
                  </a:schemeClr>
                </a:solidFill>
                <a:effectLst/>
                <a:latin typeface="Aptos Narrow" panose="020B0004020202020204" pitchFamily="34" charset="0"/>
              </a:rPr>
              <a:t>○ </a:t>
            </a:r>
            <a:r>
              <a:rPr lang="en-US" sz="1800" b="1" i="0" u="none" strike="noStrike" kern="1200" spc="0" baseline="0">
                <a:solidFill>
                  <a:schemeClr val="bg1">
                    <a:lumMod val="50000"/>
                  </a:schemeClr>
                </a:solidFill>
                <a:effectLst/>
                <a:latin typeface="Arial Narrow" panose="020B0606020202030204" pitchFamily="34" charset="0"/>
              </a:rPr>
              <a:t>Statistically non-significant change</a:t>
            </a:r>
            <a:r>
              <a:rPr lang="en-US" sz="1800" b="0" i="0" u="none" strike="noStrike" kern="1200" spc="0" baseline="0">
                <a:solidFill>
                  <a:schemeClr val="bg1">
                    <a:lumMod val="50000"/>
                  </a:schemeClr>
                </a:solidFill>
                <a:effectLst/>
                <a:latin typeface="Arial Narrow" panose="020B0606020202030204" pitchFamily="34" charset="0"/>
              </a:rPr>
              <a:t> </a:t>
            </a:r>
            <a:r>
              <a:rPr lang="en-US" sz="1800" b="0" i="0" u="none" strike="noStrike" kern="1200" spc="0" baseline="0">
                <a:solidFill>
                  <a:schemeClr val="dk1"/>
                </a:solidFill>
                <a:effectLst/>
                <a:latin typeface="Arial Narrow" panose="020B0606020202030204" pitchFamily="34" charset="0"/>
              </a:rPr>
              <a:t>from </a:t>
            </a:r>
            <a:r>
              <a:rPr lang="en-US" sz="1800" b="1" i="0" u="none" strike="noStrike" kern="1200" spc="0" baseline="0">
                <a:solidFill>
                  <a:schemeClr val="dk1"/>
                </a:solidFill>
                <a:effectLst/>
                <a:latin typeface="Arial Narrow" panose="020B0606020202030204" pitchFamily="34" charset="0"/>
              </a:rPr>
              <a:t>2018</a:t>
            </a:r>
            <a:r>
              <a:rPr lang="en-US" sz="1800" b="0" i="0" u="none" strike="noStrike" kern="1200" spc="0" baseline="0">
                <a:solidFill>
                  <a:schemeClr val="dk1"/>
                </a:solidFill>
                <a:effectLst/>
                <a:latin typeface="Arial Narrow" panose="020B0606020202030204" pitchFamily="34" charset="0"/>
              </a:rPr>
              <a:t> (lollipop tail) to </a:t>
            </a:r>
            <a:r>
              <a:rPr lang="en-US" sz="1800" b="1" i="0" u="none" strike="noStrike" kern="1200" spc="0" baseline="0">
                <a:solidFill>
                  <a:schemeClr val="dk1"/>
                </a:solidFill>
                <a:effectLst/>
                <a:latin typeface="Arial Narrow" panose="020B0606020202030204" pitchFamily="34" charset="0"/>
              </a:rPr>
              <a:t>2024</a:t>
            </a:r>
            <a:r>
              <a:rPr lang="en-US" sz="1800" b="0" i="0" u="none" strike="noStrike" kern="1200" spc="0" baseline="0">
                <a:solidFill>
                  <a:schemeClr val="dk1"/>
                </a:solidFill>
                <a:effectLst/>
                <a:latin typeface="Arial Narrow" panose="020B0606020202030204" pitchFamily="34" charset="0"/>
              </a:rPr>
              <a:t> (lollipop head)</a:t>
            </a:r>
            <a:r>
              <a:rPr lang="en-US" sz="1800" b="0" i="0" u="none" strike="noStrike" kern="1200" spc="0" baseline="0">
                <a:solidFill>
                  <a:prstClr val="black">
                    <a:lumMod val="65000"/>
                    <a:lumOff val="35000"/>
                  </a:prstClr>
                </a:solidFill>
                <a:latin typeface="Arial Narrow" panose="020B0606020202030204" pitchFamily="34" charset="0"/>
              </a:rPr>
              <a:t>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accent1">
                  <a:alpha val="0"/>
                </a:schemeClr>
              </a:solidFill>
              <a:ln w="9525">
                <a:noFill/>
              </a:ln>
              <a:effectLst/>
            </c:spPr>
          </c:marker>
          <c:cat>
            <c:strRef>
              <c:f>'Figure 1.8'!$A$50:$A$54</c:f>
              <c:strCache>
                <c:ptCount val="4"/>
                <c:pt idx="0">
                  <c:v>1% + students
are refugees</c:v>
                </c:pt>
                <c:pt idx="1">
                  <c:v>10% + students have
special education
needs</c:v>
                </c:pt>
                <c:pt idx="2">
                  <c:v>10% + students
 non-native speakers</c:v>
                </c:pt>
                <c:pt idx="3">
                  <c:v>10% + students are
immigrants or with
migrant background</c:v>
                </c:pt>
              </c:strCache>
            </c:strRef>
          </c:cat>
          <c:val>
            <c:numRef>
              <c:f>'Figure 1.8'!$J$50:$J$54</c:f>
              <c:numCache>
                <c:formatCode>General</c:formatCode>
                <c:ptCount val="4"/>
                <c:pt idx="0">
                  <c:v>24.7494301952778</c:v>
                </c:pt>
                <c:pt idx="1">
                  <c:v>29.501068595000099</c:v>
                </c:pt>
                <c:pt idx="2">
                  <c:v>18.594551751321799</c:v>
                </c:pt>
                <c:pt idx="3">
                  <c:v>15.7118515715458</c:v>
                </c:pt>
              </c:numCache>
            </c:numRef>
          </c:val>
          <c:smooth val="0"/>
          <c:extLst>
            <c:ext xmlns:c16="http://schemas.microsoft.com/office/drawing/2014/chart" uri="{C3380CC4-5D6E-409C-BE32-E72D297353CC}">
              <c16:uniqueId val="{00000000-DD3A-4036-907F-40394A898439}"/>
            </c:ext>
          </c:extLst>
        </c:ser>
        <c:ser>
          <c:idx val="1"/>
          <c:order val="1"/>
          <c:spPr>
            <a:ln w="28575" cap="rnd">
              <a:noFill/>
              <a:round/>
            </a:ln>
            <a:effectLst/>
          </c:spPr>
          <c:marker>
            <c:symbol val="circle"/>
            <c:size val="5"/>
            <c:spPr>
              <a:solidFill>
                <a:schemeClr val="accent2">
                  <a:alpha val="0"/>
                </a:schemeClr>
              </a:solidFill>
              <a:ln w="9525">
                <a:noFill/>
              </a:ln>
              <a:effectLst/>
            </c:spPr>
          </c:marker>
          <c:cat>
            <c:strRef>
              <c:f>'Figure 1.8'!$A$50:$A$54</c:f>
              <c:strCache>
                <c:ptCount val="4"/>
                <c:pt idx="0">
                  <c:v>1% + students
are refugees</c:v>
                </c:pt>
                <c:pt idx="1">
                  <c:v>10% + students have
special education
needs</c:v>
                </c:pt>
                <c:pt idx="2">
                  <c:v>10% + students
 non-native speakers</c:v>
                </c:pt>
                <c:pt idx="3">
                  <c:v>10% + students are
immigrants or with
migrant background</c:v>
                </c:pt>
              </c:strCache>
            </c:strRef>
          </c:cat>
          <c:val>
            <c:numRef>
              <c:f>'Figure 1.8'!$K$50:$K$54</c:f>
              <c:numCache>
                <c:formatCode>General</c:formatCode>
                <c:ptCount val="4"/>
                <c:pt idx="0">
                  <c:v>#N/A</c:v>
                </c:pt>
                <c:pt idx="1">
                  <c:v>#N/A</c:v>
                </c:pt>
                <c:pt idx="2">
                  <c:v>#N/A</c:v>
                </c:pt>
                <c:pt idx="3">
                  <c:v>#N/A</c:v>
                </c:pt>
              </c:numCache>
            </c:numRef>
          </c:val>
          <c:smooth val="0"/>
          <c:extLst>
            <c:ext xmlns:c16="http://schemas.microsoft.com/office/drawing/2014/chart" uri="{C3380CC4-5D6E-409C-BE32-E72D297353CC}">
              <c16:uniqueId val="{00000001-DD3A-4036-907F-40394A898439}"/>
            </c:ext>
          </c:extLst>
        </c:ser>
        <c:ser>
          <c:idx val="2"/>
          <c:order val="2"/>
          <c:spPr>
            <a:ln w="28575" cap="rnd">
              <a:noFill/>
              <a:round/>
            </a:ln>
            <a:effectLst/>
          </c:spPr>
          <c:marker>
            <c:symbol val="circle"/>
            <c:size val="5"/>
            <c:spPr>
              <a:solidFill>
                <a:schemeClr val="bg1">
                  <a:lumMod val="50000"/>
                  <a:alpha val="0"/>
                </a:schemeClr>
              </a:solidFill>
              <a:ln w="9525">
                <a:noFill/>
              </a:ln>
              <a:effectLst/>
            </c:spPr>
          </c:marker>
          <c:cat>
            <c:strRef>
              <c:f>'Figure 1.8'!$A$50:$A$54</c:f>
              <c:strCache>
                <c:ptCount val="4"/>
                <c:pt idx="0">
                  <c:v>1% + students
are refugees</c:v>
                </c:pt>
                <c:pt idx="1">
                  <c:v>10% + students have
special education
needs</c:v>
                </c:pt>
                <c:pt idx="2">
                  <c:v>10% + students
 non-native speakers</c:v>
                </c:pt>
                <c:pt idx="3">
                  <c:v>10% + students are
immigrants or with
migrant background</c:v>
                </c:pt>
              </c:strCache>
            </c:strRef>
          </c:cat>
          <c:val>
            <c:numRef>
              <c:f>'Figure 1.8'!$L$50:$L$54</c:f>
              <c:numCache>
                <c:formatCode>General</c:formatCode>
                <c:ptCount val="4"/>
                <c:pt idx="0">
                  <c:v>#N/A</c:v>
                </c:pt>
                <c:pt idx="1">
                  <c:v>#N/A</c:v>
                </c:pt>
                <c:pt idx="2">
                  <c:v>#N/A</c:v>
                </c:pt>
                <c:pt idx="3">
                  <c:v>#N/A</c:v>
                </c:pt>
              </c:numCache>
            </c:numRef>
          </c:val>
          <c:smooth val="0"/>
          <c:extLst>
            <c:ext xmlns:c16="http://schemas.microsoft.com/office/drawing/2014/chart" uri="{C3380CC4-5D6E-409C-BE32-E72D297353CC}">
              <c16:uniqueId val="{00000002-DD3A-4036-907F-40394A898439}"/>
            </c:ext>
          </c:extLst>
        </c:ser>
        <c:ser>
          <c:idx val="3"/>
          <c:order val="3"/>
          <c:spPr>
            <a:ln w="28575" cap="rnd">
              <a:noFill/>
              <a:round/>
            </a:ln>
            <a:effectLst/>
          </c:spPr>
          <c:marker>
            <c:symbol val="circle"/>
            <c:size val="15"/>
            <c:spPr>
              <a:solidFill>
                <a:schemeClr val="accent1"/>
              </a:solidFill>
              <a:ln w="9525">
                <a:noFill/>
              </a:ln>
              <a:effectLst/>
            </c:spPr>
          </c:marker>
          <c:errBars>
            <c:errDir val="y"/>
            <c:errBarType val="minus"/>
            <c:errValType val="cust"/>
            <c:noEndCap val="1"/>
            <c:plus>
              <c:numLit>
                <c:formatCode>General</c:formatCode>
                <c:ptCount val="1"/>
                <c:pt idx="0">
                  <c:v>1</c:v>
                </c:pt>
              </c:numLit>
            </c:plus>
            <c:minus>
              <c:numRef>
                <c:f>'Figure 1.8'!$G$50:$G$120</c:f>
                <c:numCache>
                  <c:formatCode>General</c:formatCode>
                  <c:ptCount val="70"/>
                  <c:pt idx="0">
                    <c:v>21.938354937341099</c:v>
                  </c:pt>
                  <c:pt idx="1">
                    <c:v>15.106602436981198</c:v>
                  </c:pt>
                  <c:pt idx="2">
                    <c:v>7.1324016112655997</c:v>
                  </c:pt>
                  <c:pt idx="3">
                    <c:v>5.4040031493648009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numCache>
              </c:numRef>
            </c:minus>
            <c:spPr>
              <a:noFill/>
              <a:ln w="38100" cap="flat" cmpd="sng" algn="ctr">
                <a:solidFill>
                  <a:schemeClr val="accent1"/>
                </a:solidFill>
                <a:round/>
              </a:ln>
              <a:effectLst/>
            </c:spPr>
          </c:errBars>
          <c:cat>
            <c:strRef>
              <c:f>'Figure 1.8'!$A$50:$A$54</c:f>
              <c:strCache>
                <c:ptCount val="4"/>
                <c:pt idx="0">
                  <c:v>1% + students
are refugees</c:v>
                </c:pt>
                <c:pt idx="1">
                  <c:v>10% + students have
special education
needs</c:v>
                </c:pt>
                <c:pt idx="2">
                  <c:v>10% + students
 non-native speakers</c:v>
                </c:pt>
                <c:pt idx="3">
                  <c:v>10% + students are
immigrants or with
migrant background</c:v>
                </c:pt>
              </c:strCache>
            </c:strRef>
          </c:cat>
          <c:val>
            <c:numRef>
              <c:f>'Figure 1.8'!$M$50:$M$54</c:f>
              <c:numCache>
                <c:formatCode>General</c:formatCode>
                <c:ptCount val="4"/>
                <c:pt idx="0">
                  <c:v>46.687785132618899</c:v>
                </c:pt>
                <c:pt idx="1">
                  <c:v>44.607671031981297</c:v>
                </c:pt>
                <c:pt idx="2">
                  <c:v>25.726953362587398</c:v>
                </c:pt>
                <c:pt idx="3">
                  <c:v>21.115854720910601</c:v>
                </c:pt>
              </c:numCache>
            </c:numRef>
          </c:val>
          <c:smooth val="0"/>
          <c:extLst>
            <c:ext xmlns:c16="http://schemas.microsoft.com/office/drawing/2014/chart" uri="{C3380CC4-5D6E-409C-BE32-E72D297353CC}">
              <c16:uniqueId val="{00000003-DD3A-4036-907F-40394A898439}"/>
            </c:ext>
          </c:extLst>
        </c:ser>
        <c:ser>
          <c:idx val="4"/>
          <c:order val="4"/>
          <c:spPr>
            <a:ln w="28575" cap="rnd">
              <a:noFill/>
              <a:round/>
            </a:ln>
            <a:effectLst/>
          </c:spPr>
          <c:marker>
            <c:symbol val="circle"/>
            <c:size val="15"/>
            <c:spPr>
              <a:solidFill>
                <a:schemeClr val="accent2"/>
              </a:solidFill>
              <a:ln w="9525">
                <a:noFill/>
              </a:ln>
              <a:effectLst/>
            </c:spPr>
          </c:marker>
          <c:errBars>
            <c:errDir val="y"/>
            <c:errBarType val="minus"/>
            <c:errValType val="cust"/>
            <c:noEndCap val="1"/>
            <c:plus>
              <c:numLit>
                <c:formatCode>General</c:formatCode>
                <c:ptCount val="1"/>
                <c:pt idx="0">
                  <c:v>1</c:v>
                </c:pt>
              </c:numLit>
            </c:plus>
            <c:minus>
              <c:numRef>
                <c:f>'Figure 1.8'!$H$50:$H$120</c:f>
                <c:numCache>
                  <c:formatCode>General</c:formatCode>
                  <c:ptCount val="7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numCache>
              </c:numRef>
            </c:minus>
            <c:spPr>
              <a:noFill/>
              <a:ln w="38100" cap="flat" cmpd="sng" algn="ctr">
                <a:solidFill>
                  <a:schemeClr val="accent2"/>
                </a:solidFill>
                <a:round/>
              </a:ln>
              <a:effectLst/>
            </c:spPr>
          </c:errBars>
          <c:cat>
            <c:strRef>
              <c:f>'Figure 1.8'!$A$50:$A$54</c:f>
              <c:strCache>
                <c:ptCount val="4"/>
                <c:pt idx="0">
                  <c:v>1% + students
are refugees</c:v>
                </c:pt>
                <c:pt idx="1">
                  <c:v>10% + students have
special education
needs</c:v>
                </c:pt>
                <c:pt idx="2">
                  <c:v>10% + students
 non-native speakers</c:v>
                </c:pt>
                <c:pt idx="3">
                  <c:v>10% + students are
immigrants or with
migrant background</c:v>
                </c:pt>
              </c:strCache>
            </c:strRef>
          </c:cat>
          <c:val>
            <c:numRef>
              <c:f>'Figure 1.8'!$N$50:$N$54</c:f>
              <c:numCache>
                <c:formatCode>General</c:formatCode>
                <c:ptCount val="4"/>
                <c:pt idx="0">
                  <c:v>#N/A</c:v>
                </c:pt>
                <c:pt idx="1">
                  <c:v>#N/A</c:v>
                </c:pt>
                <c:pt idx="2">
                  <c:v>#N/A</c:v>
                </c:pt>
                <c:pt idx="3">
                  <c:v>#N/A</c:v>
                </c:pt>
              </c:numCache>
            </c:numRef>
          </c:val>
          <c:smooth val="0"/>
          <c:extLst>
            <c:ext xmlns:c16="http://schemas.microsoft.com/office/drawing/2014/chart" uri="{C3380CC4-5D6E-409C-BE32-E72D297353CC}">
              <c16:uniqueId val="{00000004-DD3A-4036-907F-40394A898439}"/>
            </c:ext>
          </c:extLst>
        </c:ser>
        <c:ser>
          <c:idx val="5"/>
          <c:order val="5"/>
          <c:spPr>
            <a:ln w="28575" cap="rnd">
              <a:noFill/>
              <a:round/>
            </a:ln>
            <a:effectLst/>
          </c:spPr>
          <c:marker>
            <c:symbol val="circle"/>
            <c:size val="15"/>
            <c:spPr>
              <a:solidFill>
                <a:schemeClr val="bg1"/>
              </a:solidFill>
              <a:ln w="25400">
                <a:solidFill>
                  <a:schemeClr val="bg1">
                    <a:lumMod val="50000"/>
                  </a:schemeClr>
                </a:solidFill>
              </a:ln>
              <a:effectLst/>
            </c:spPr>
          </c:marker>
          <c:errBars>
            <c:errDir val="y"/>
            <c:errBarType val="minus"/>
            <c:errValType val="cust"/>
            <c:noEndCap val="1"/>
            <c:plus>
              <c:numLit>
                <c:formatCode>General</c:formatCode>
                <c:ptCount val="1"/>
                <c:pt idx="0">
                  <c:v>1</c:v>
                </c:pt>
              </c:numLit>
            </c:plus>
            <c:minus>
              <c:numRef>
                <c:f>'Figure 1.8'!$I$50:$I$120</c:f>
                <c:numCache>
                  <c:formatCode>General</c:formatCode>
                  <c:ptCount val="70"/>
                  <c:pt idx="0">
                    <c:v>#N/A</c:v>
                  </c:pt>
                  <c:pt idx="1">
                    <c:v>#N/A</c:v>
                  </c:pt>
                  <c:pt idx="2">
                    <c:v>#N/A</c:v>
                  </c:pt>
                  <c:pt idx="3">
                    <c:v>#N/A</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numCache>
              </c:numRef>
            </c:minus>
            <c:spPr>
              <a:noFill/>
              <a:ln w="38100" cap="flat" cmpd="sng" algn="ctr">
                <a:solidFill>
                  <a:schemeClr val="bg1">
                    <a:lumMod val="50000"/>
                  </a:schemeClr>
                </a:solidFill>
                <a:round/>
              </a:ln>
              <a:effectLst/>
            </c:spPr>
          </c:errBars>
          <c:cat>
            <c:strRef>
              <c:f>'Figure 1.8'!$A$50:$A$54</c:f>
              <c:strCache>
                <c:ptCount val="4"/>
                <c:pt idx="0">
                  <c:v>1% + students
are refugees</c:v>
                </c:pt>
                <c:pt idx="1">
                  <c:v>10% + students have
special education
needs</c:v>
                </c:pt>
                <c:pt idx="2">
                  <c:v>10% + students
 non-native speakers</c:v>
                </c:pt>
                <c:pt idx="3">
                  <c:v>10% + students are
immigrants or with
migrant background</c:v>
                </c:pt>
              </c:strCache>
            </c:strRef>
          </c:cat>
          <c:val>
            <c:numRef>
              <c:f>'Figure 1.8'!$O$50:$O$54</c:f>
              <c:numCache>
                <c:formatCode>General</c:formatCode>
                <c:ptCount val="4"/>
                <c:pt idx="0">
                  <c:v>#N/A</c:v>
                </c:pt>
                <c:pt idx="1">
                  <c:v>#N/A</c:v>
                </c:pt>
                <c:pt idx="2">
                  <c:v>#N/A</c:v>
                </c:pt>
                <c:pt idx="3">
                  <c:v>#N/A</c:v>
                </c:pt>
              </c:numCache>
            </c:numRef>
          </c:val>
          <c:smooth val="0"/>
          <c:extLst>
            <c:ext xmlns:c16="http://schemas.microsoft.com/office/drawing/2014/chart" uri="{C3380CC4-5D6E-409C-BE32-E72D297353CC}">
              <c16:uniqueId val="{00000005-DD3A-4036-907F-40394A898439}"/>
            </c:ext>
          </c:extLst>
        </c:ser>
        <c:dLbls>
          <c:showLegendKey val="0"/>
          <c:showVal val="0"/>
          <c:showCatName val="0"/>
          <c:showSerName val="0"/>
          <c:showPercent val="0"/>
          <c:showBubbleSize val="0"/>
        </c:dLbls>
        <c:marker val="1"/>
        <c:smooth val="0"/>
        <c:axId val="1237784383"/>
        <c:axId val="1237773343"/>
      </c:lineChart>
      <c:catAx>
        <c:axId val="123778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37773343"/>
        <c:crosses val="autoZero"/>
        <c:auto val="0"/>
        <c:lblAlgn val="ctr"/>
        <c:lblOffset val="100"/>
        <c:noMultiLvlLbl val="0"/>
      </c:catAx>
      <c:valAx>
        <c:axId val="1237773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37784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latin typeface="Arial Narrow" panose="020B060602020203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048771101402984E-2"/>
          <c:y val="4.1519438559391345E-2"/>
          <c:w val="0.94767345279161719"/>
          <c:h val="0.63498718228891993"/>
        </c:manualLayout>
      </c:layout>
      <c:barChart>
        <c:barDir val="col"/>
        <c:grouping val="stacked"/>
        <c:varyColors val="0"/>
        <c:ser>
          <c:idx val="0"/>
          <c:order val="0"/>
          <c:tx>
            <c:strRef>
              <c:f>'Figure 3.7'!$E$49</c:f>
              <c:strCache>
                <c:ptCount val="1"/>
                <c:pt idx="0">
                  <c:v>base</c:v>
                </c:pt>
              </c:strCache>
            </c:strRef>
          </c:tx>
          <c:spPr>
            <a:noFill/>
            <a:ln>
              <a:noFill/>
            </a:ln>
            <a:effectLst/>
          </c:spPr>
          <c:invertIfNegative val="0"/>
          <c:cat>
            <c:strRef>
              <c:f>'Figure 3.7'!$A$50:$A$104</c:f>
              <c:strCache>
                <c:ptCount val="55"/>
                <c:pt idx="0">
                  <c:v>Morocco</c:v>
                </c:pt>
                <c:pt idx="1">
                  <c:v>Serbia</c:v>
                </c:pt>
                <c:pt idx="2">
                  <c:v>Brazil</c:v>
                </c:pt>
                <c:pt idx="3">
                  <c:v>Portugal</c:v>
                </c:pt>
                <c:pt idx="4">
                  <c:v>Bulgaria</c:v>
                </c:pt>
                <c:pt idx="5">
                  <c:v>Bahrain</c:v>
                </c:pt>
                <c:pt idx="6">
                  <c:v>South Africa</c:v>
                </c:pt>
                <c:pt idx="7">
                  <c:v>Uzbekistan</c:v>
                </c:pt>
                <c:pt idx="8">
                  <c:v>Saudi Arabia</c:v>
                </c:pt>
                <c:pt idx="9">
                  <c:v>Latvia</c:v>
                </c:pt>
                <c:pt idx="10">
                  <c:v>Costa Rica</c:v>
                </c:pt>
                <c:pt idx="11">
                  <c:v>Viet Nam</c:v>
                </c:pt>
                <c:pt idx="12">
                  <c:v>Kosovo</c:v>
                </c:pt>
                <c:pt idx="13">
                  <c:v>Lithuania</c:v>
                </c:pt>
                <c:pt idx="14">
                  <c:v>Chile</c:v>
                </c:pt>
                <c:pt idx="15">
                  <c:v>Israel</c:v>
                </c:pt>
                <c:pt idx="16">
                  <c:v>France</c:v>
                </c:pt>
                <c:pt idx="17">
                  <c:v>Spain</c:v>
                </c:pt>
                <c:pt idx="18">
                  <c:v>Malta</c:v>
                </c:pt>
                <c:pt idx="19">
                  <c:v>Korea</c:v>
                </c:pt>
                <c:pt idx="20">
                  <c:v>Slovenia</c:v>
                </c:pt>
                <c:pt idx="21">
                  <c:v>Montenegro</c:v>
                </c:pt>
                <c:pt idx="22">
                  <c:v>Austria</c:v>
                </c:pt>
                <c:pt idx="23">
                  <c:v>OECD average-27</c:v>
                </c:pt>
                <c:pt idx="24">
                  <c:v>Alberta (Canada)*</c:v>
                </c:pt>
                <c:pt idx="25">
                  <c:v>Türkiye</c:v>
                </c:pt>
                <c:pt idx="26">
                  <c:v>Slovak Republic</c:v>
                </c:pt>
                <c:pt idx="27">
                  <c:v>Croatia</c:v>
                </c:pt>
                <c:pt idx="28">
                  <c:v>Azerbaijan</c:v>
                </c:pt>
                <c:pt idx="29">
                  <c:v>Flemish Comm. (Belgium)</c:v>
                </c:pt>
                <c:pt idx="30">
                  <c:v>Finland</c:v>
                </c:pt>
                <c:pt idx="31">
                  <c:v>Belgium</c:v>
                </c:pt>
                <c:pt idx="32">
                  <c:v>Italy</c:v>
                </c:pt>
                <c:pt idx="33">
                  <c:v>Australia</c:v>
                </c:pt>
                <c:pt idx="34">
                  <c:v>French Comm. (Belgium)</c:v>
                </c:pt>
                <c:pt idx="35">
                  <c:v>Singapore</c:v>
                </c:pt>
                <c:pt idx="36">
                  <c:v>Poland</c:v>
                </c:pt>
                <c:pt idx="37">
                  <c:v>New Zealand*</c:v>
                </c:pt>
                <c:pt idx="38">
                  <c:v>Denmark</c:v>
                </c:pt>
                <c:pt idx="39">
                  <c:v>Sweden</c:v>
                </c:pt>
                <c:pt idx="40">
                  <c:v>United States</c:v>
                </c:pt>
                <c:pt idx="41">
                  <c:v>Romania</c:v>
                </c:pt>
                <c:pt idx="42">
                  <c:v>Iceland</c:v>
                </c:pt>
                <c:pt idx="43">
                  <c:v>North Macedonia</c:v>
                </c:pt>
                <c:pt idx="44">
                  <c:v>Norway*</c:v>
                </c:pt>
                <c:pt idx="45">
                  <c:v>Albania</c:v>
                </c:pt>
                <c:pt idx="46">
                  <c:v>Hungary</c:v>
                </c:pt>
                <c:pt idx="47">
                  <c:v>Japan</c:v>
                </c:pt>
                <c:pt idx="48">
                  <c:v>United Arab Emirates</c:v>
                </c:pt>
                <c:pt idx="49">
                  <c:v>Netherlands*</c:v>
                </c:pt>
                <c:pt idx="50">
                  <c:v>Estonia</c:v>
                </c:pt>
                <c:pt idx="51">
                  <c:v>Shanghai (China)</c:v>
                </c:pt>
                <c:pt idx="52">
                  <c:v>Czechia</c:v>
                </c:pt>
                <c:pt idx="53">
                  <c:v>Colombia</c:v>
                </c:pt>
                <c:pt idx="54">
                  <c:v>Kazakhstan</c:v>
                </c:pt>
              </c:strCache>
            </c:strRef>
          </c:cat>
          <c:val>
            <c:numRef>
              <c:f>'Figure 3.7'!$E$50:$E$104</c:f>
              <c:numCache>
                <c:formatCode>0.0</c:formatCode>
                <c:ptCount val="55"/>
                <c:pt idx="0">
                  <c:v>66.813213801960103</c:v>
                </c:pt>
                <c:pt idx="1">
                  <c:v>63.816138401567599</c:v>
                </c:pt>
                <c:pt idx="2">
                  <c:v>60.299665814575398</c:v>
                </c:pt>
                <c:pt idx="3">
                  <c:v>61.113930598450303</c:v>
                </c:pt>
                <c:pt idx="4">
                  <c:v>50.690973185418699</c:v>
                </c:pt>
                <c:pt idx="5">
                  <c:v>56.4351844631367</c:v>
                </c:pt>
                <c:pt idx="6">
                  <c:v>55.623296712690099</c:v>
                </c:pt>
                <c:pt idx="7">
                  <c:v>53.603699127781603</c:v>
                </c:pt>
                <c:pt idx="8">
                  <c:v>54.9600996448915</c:v>
                </c:pt>
                <c:pt idx="9">
                  <c:v>54.3025249077727</c:v>
                </c:pt>
                <c:pt idx="10">
                  <c:v>53.487995226182498</c:v>
                </c:pt>
                <c:pt idx="11">
                  <c:v>53.342538806068902</c:v>
                </c:pt>
                <c:pt idx="12">
                  <c:v>51.004236018908003</c:v>
                </c:pt>
                <c:pt idx="13">
                  <c:v>50.990990594778197</c:v>
                </c:pt>
                <c:pt idx="14">
                  <c:v>50.522401307979599</c:v>
                </c:pt>
                <c:pt idx="15">
                  <c:v>46.896377178287999</c:v>
                </c:pt>
                <c:pt idx="16">
                  <c:v>46.807327789311699</c:v>
                </c:pt>
                <c:pt idx="17">
                  <c:v>45.881842690256697</c:v>
                </c:pt>
                <c:pt idx="18">
                  <c:v>44.8112897375104</c:v>
                </c:pt>
                <c:pt idx="19">
                  <c:v>44.5694085728679</c:v>
                </c:pt>
                <c:pt idx="20">
                  <c:v>43.036938680600002</c:v>
                </c:pt>
                <c:pt idx="21">
                  <c:v>42.260995920526099</c:v>
                </c:pt>
                <c:pt idx="22">
                  <c:v>42.135783934326199</c:v>
                </c:pt>
                <c:pt idx="23">
                  <c:v>40.598968437174797</c:v>
                </c:pt>
                <c:pt idx="24">
                  <c:v>40.312888676986098</c:v>
                </c:pt>
                <c:pt idx="25">
                  <c:v>40.130291064674502</c:v>
                </c:pt>
                <c:pt idx="26">
                  <c:v>39.645435490561098</c:v>
                </c:pt>
                <c:pt idx="27">
                  <c:v>39.400087952982702</c:v>
                </c:pt>
                <c:pt idx="28">
                  <c:v>32.615583980722697</c:v>
                </c:pt>
                <c:pt idx="29">
                  <c:v>39.080102484876903</c:v>
                </c:pt>
                <c:pt idx="30">
                  <c:v>38.885128616186897</c:v>
                </c:pt>
                <c:pt idx="31">
                  <c:v>38.622709398402399</c:v>
                </c:pt>
                <c:pt idx="32">
                  <c:v>38.236969159235699</c:v>
                </c:pt>
                <c:pt idx="33">
                  <c:v>37.968054723516801</c:v>
                </c:pt>
                <c:pt idx="34">
                  <c:v>37.896058633674699</c:v>
                </c:pt>
                <c:pt idx="35">
                  <c:v>36.563181133222997</c:v>
                </c:pt>
                <c:pt idx="36">
                  <c:v>36.521030766768497</c:v>
                </c:pt>
                <c:pt idx="37">
                  <c:v>36.517995378752403</c:v>
                </c:pt>
                <c:pt idx="38">
                  <c:v>36.034319082131397</c:v>
                </c:pt>
                <c:pt idx="39">
                  <c:v>35.4137746055831</c:v>
                </c:pt>
                <c:pt idx="40">
                  <c:v>34.5852788878083</c:v>
                </c:pt>
                <c:pt idx="41">
                  <c:v>34.469181608374001</c:v>
                </c:pt>
                <c:pt idx="42">
                  <c:v>34.372299488784002</c:v>
                </c:pt>
                <c:pt idx="43">
                  <c:v>33.574410211960704</c:v>
                </c:pt>
                <c:pt idx="44">
                  <c:v>33.0562878494042</c:v>
                </c:pt>
                <c:pt idx="45">
                  <c:v>32.585982545551097</c:v>
                </c:pt>
                <c:pt idx="46">
                  <c:v>32.336893266492197</c:v>
                </c:pt>
                <c:pt idx="47">
                  <c:v>32.224132725203397</c:v>
                </c:pt>
                <c:pt idx="48">
                  <c:v>31.784643768952101</c:v>
                </c:pt>
                <c:pt idx="49">
                  <c:v>30.547434807510701</c:v>
                </c:pt>
                <c:pt idx="50">
                  <c:v>29.229178007132401</c:v>
                </c:pt>
                <c:pt idx="51">
                  <c:v>27.5623325723306</c:v>
                </c:pt>
                <c:pt idx="52">
                  <c:v>26.3360174233745</c:v>
                </c:pt>
                <c:pt idx="53">
                  <c:v>25.399801194543102</c:v>
                </c:pt>
                <c:pt idx="54">
                  <c:v>24.915851498560102</c:v>
                </c:pt>
              </c:numCache>
            </c:numRef>
          </c:val>
          <c:extLst>
            <c:ext xmlns:c16="http://schemas.microsoft.com/office/drawing/2014/chart" uri="{C3380CC4-5D6E-409C-BE32-E72D297353CC}">
              <c16:uniqueId val="{00000000-0752-42E2-94CA-D4708D862A73}"/>
            </c:ext>
          </c:extLst>
        </c:ser>
        <c:ser>
          <c:idx val="1"/>
          <c:order val="1"/>
          <c:tx>
            <c:strRef>
              <c:f>'Figure 3.7'!$F$49</c:f>
              <c:strCache>
                <c:ptCount val="1"/>
                <c:pt idx="0">
                  <c:v>Statistically non-significant difference</c:v>
                </c:pt>
              </c:strCache>
            </c:strRef>
          </c:tx>
          <c:spPr>
            <a:solidFill>
              <a:schemeClr val="bg1">
                <a:lumMod val="65000"/>
              </a:schemeClr>
            </a:solidFill>
            <a:ln>
              <a:noFill/>
            </a:ln>
            <a:effectLst/>
          </c:spPr>
          <c:invertIfNegative val="0"/>
          <c:cat>
            <c:strRef>
              <c:f>'Figure 3.7'!$A$50:$A$104</c:f>
              <c:strCache>
                <c:ptCount val="55"/>
                <c:pt idx="0">
                  <c:v>Morocco</c:v>
                </c:pt>
                <c:pt idx="1">
                  <c:v>Serbia</c:v>
                </c:pt>
                <c:pt idx="2">
                  <c:v>Brazil</c:v>
                </c:pt>
                <c:pt idx="3">
                  <c:v>Portugal</c:v>
                </c:pt>
                <c:pt idx="4">
                  <c:v>Bulgaria</c:v>
                </c:pt>
                <c:pt idx="5">
                  <c:v>Bahrain</c:v>
                </c:pt>
                <c:pt idx="6">
                  <c:v>South Africa</c:v>
                </c:pt>
                <c:pt idx="7">
                  <c:v>Uzbekistan</c:v>
                </c:pt>
                <c:pt idx="8">
                  <c:v>Saudi Arabia</c:v>
                </c:pt>
                <c:pt idx="9">
                  <c:v>Latvia</c:v>
                </c:pt>
                <c:pt idx="10">
                  <c:v>Costa Rica</c:v>
                </c:pt>
                <c:pt idx="11">
                  <c:v>Viet Nam</c:v>
                </c:pt>
                <c:pt idx="12">
                  <c:v>Kosovo</c:v>
                </c:pt>
                <c:pt idx="13">
                  <c:v>Lithuania</c:v>
                </c:pt>
                <c:pt idx="14">
                  <c:v>Chile</c:v>
                </c:pt>
                <c:pt idx="15">
                  <c:v>Israel</c:v>
                </c:pt>
                <c:pt idx="16">
                  <c:v>France</c:v>
                </c:pt>
                <c:pt idx="17">
                  <c:v>Spain</c:v>
                </c:pt>
                <c:pt idx="18">
                  <c:v>Malta</c:v>
                </c:pt>
                <c:pt idx="19">
                  <c:v>Korea</c:v>
                </c:pt>
                <c:pt idx="20">
                  <c:v>Slovenia</c:v>
                </c:pt>
                <c:pt idx="21">
                  <c:v>Montenegro</c:v>
                </c:pt>
                <c:pt idx="22">
                  <c:v>Austria</c:v>
                </c:pt>
                <c:pt idx="23">
                  <c:v>OECD average-27</c:v>
                </c:pt>
                <c:pt idx="24">
                  <c:v>Alberta (Canada)*</c:v>
                </c:pt>
                <c:pt idx="25">
                  <c:v>Türkiye</c:v>
                </c:pt>
                <c:pt idx="26">
                  <c:v>Slovak Republic</c:v>
                </c:pt>
                <c:pt idx="27">
                  <c:v>Croatia</c:v>
                </c:pt>
                <c:pt idx="28">
                  <c:v>Azerbaijan</c:v>
                </c:pt>
                <c:pt idx="29">
                  <c:v>Flemish Comm. (Belgium)</c:v>
                </c:pt>
                <c:pt idx="30">
                  <c:v>Finland</c:v>
                </c:pt>
                <c:pt idx="31">
                  <c:v>Belgium</c:v>
                </c:pt>
                <c:pt idx="32">
                  <c:v>Italy</c:v>
                </c:pt>
                <c:pt idx="33">
                  <c:v>Australia</c:v>
                </c:pt>
                <c:pt idx="34">
                  <c:v>French Comm. (Belgium)</c:v>
                </c:pt>
                <c:pt idx="35">
                  <c:v>Singapore</c:v>
                </c:pt>
                <c:pt idx="36">
                  <c:v>Poland</c:v>
                </c:pt>
                <c:pt idx="37">
                  <c:v>New Zealand*</c:v>
                </c:pt>
                <c:pt idx="38">
                  <c:v>Denmark</c:v>
                </c:pt>
                <c:pt idx="39">
                  <c:v>Sweden</c:v>
                </c:pt>
                <c:pt idx="40">
                  <c:v>United States</c:v>
                </c:pt>
                <c:pt idx="41">
                  <c:v>Romania</c:v>
                </c:pt>
                <c:pt idx="42">
                  <c:v>Iceland</c:v>
                </c:pt>
                <c:pt idx="43">
                  <c:v>North Macedonia</c:v>
                </c:pt>
                <c:pt idx="44">
                  <c:v>Norway*</c:v>
                </c:pt>
                <c:pt idx="45">
                  <c:v>Albania</c:v>
                </c:pt>
                <c:pt idx="46">
                  <c:v>Hungary</c:v>
                </c:pt>
                <c:pt idx="47">
                  <c:v>Japan</c:v>
                </c:pt>
                <c:pt idx="48">
                  <c:v>United Arab Emirates</c:v>
                </c:pt>
                <c:pt idx="49">
                  <c:v>Netherlands*</c:v>
                </c:pt>
                <c:pt idx="50">
                  <c:v>Estonia</c:v>
                </c:pt>
                <c:pt idx="51">
                  <c:v>Shanghai (China)</c:v>
                </c:pt>
                <c:pt idx="52">
                  <c:v>Czechia</c:v>
                </c:pt>
                <c:pt idx="53">
                  <c:v>Colombia</c:v>
                </c:pt>
                <c:pt idx="54">
                  <c:v>Kazakhstan</c:v>
                </c:pt>
              </c:strCache>
            </c:strRef>
          </c:cat>
          <c:val>
            <c:numRef>
              <c:f>'Figure 3.7'!$F$50:$F$104</c:f>
              <c:numCache>
                <c:formatCode>General</c:formatCode>
                <c:ptCount val="55"/>
                <c:pt idx="0">
                  <c:v>0.12204774347860337</c:v>
                </c:pt>
                <c:pt idx="1">
                  <c:v>1.8851339073265052</c:v>
                </c:pt>
                <c:pt idx="2">
                  <c:v>3.9318584951590978</c:v>
                </c:pt>
                <c:pt idx="3">
                  <c:v>#N/A</c:v>
                </c:pt>
                <c:pt idx="4">
                  <c:v>#N/A</c:v>
                </c:pt>
                <c:pt idx="5">
                  <c:v>#N/A</c:v>
                </c:pt>
                <c:pt idx="6">
                  <c:v>4.9221698981091038</c:v>
                </c:pt>
                <c:pt idx="7">
                  <c:v>1.5406548451936004</c:v>
                </c:pt>
                <c:pt idx="8">
                  <c:v>0.22711525005040301</c:v>
                </c:pt>
                <c:pt idx="9">
                  <c:v>#N/A</c:v>
                </c:pt>
                <c:pt idx="10">
                  <c:v>0.48531242250840023</c:v>
                </c:pt>
                <c:pt idx="11">
                  <c:v>2.2622107368372966</c:v>
                </c:pt>
                <c:pt idx="12">
                  <c:v>5.9234306408345958</c:v>
                </c:pt>
                <c:pt idx="13">
                  <c:v>#N/A</c:v>
                </c:pt>
                <c:pt idx="14">
                  <c:v>#N/A</c:v>
                </c:pt>
                <c:pt idx="15">
                  <c:v>2.4227029740330011</c:v>
                </c:pt>
                <c:pt idx="16">
                  <c:v>#N/A</c:v>
                </c:pt>
                <c:pt idx="17">
                  <c:v>#N/A</c:v>
                </c:pt>
                <c:pt idx="18">
                  <c:v>#N/A</c:v>
                </c:pt>
                <c:pt idx="19">
                  <c:v>#N/A</c:v>
                </c:pt>
                <c:pt idx="20">
                  <c:v>#N/A</c:v>
                </c:pt>
                <c:pt idx="21">
                  <c:v>4.8384214209270979</c:v>
                </c:pt>
                <c:pt idx="22">
                  <c:v>#N/A</c:v>
                </c:pt>
                <c:pt idx="23">
                  <c:v>#N/A</c:v>
                </c:pt>
                <c:pt idx="24">
                  <c:v>#N/A</c:v>
                </c:pt>
                <c:pt idx="25">
                  <c:v>4.348139614546298</c:v>
                </c:pt>
                <c:pt idx="26">
                  <c:v>#N/A</c:v>
                </c:pt>
                <c:pt idx="27">
                  <c:v>#N/A</c:v>
                </c:pt>
                <c:pt idx="28">
                  <c:v>#N/A</c:v>
                </c:pt>
                <c:pt idx="29">
                  <c:v>#N/A</c:v>
                </c:pt>
                <c:pt idx="30">
                  <c:v>#N/A</c:v>
                </c:pt>
                <c:pt idx="31">
                  <c:v>#N/A</c:v>
                </c:pt>
                <c:pt idx="32">
                  <c:v>#N/A</c:v>
                </c:pt>
                <c:pt idx="33">
                  <c:v>#N/A</c:v>
                </c:pt>
                <c:pt idx="34">
                  <c:v>#N/A</c:v>
                </c:pt>
                <c:pt idx="35">
                  <c:v>#N/A</c:v>
                </c:pt>
                <c:pt idx="36">
                  <c:v>0.16367375051190436</c:v>
                </c:pt>
                <c:pt idx="37">
                  <c:v>#N/A</c:v>
                </c:pt>
                <c:pt idx="38">
                  <c:v>#N/A</c:v>
                </c:pt>
                <c:pt idx="39">
                  <c:v>#N/A</c:v>
                </c:pt>
                <c:pt idx="40">
                  <c:v>#N/A</c:v>
                </c:pt>
                <c:pt idx="41">
                  <c:v>#N/A</c:v>
                </c:pt>
                <c:pt idx="42">
                  <c:v>#N/A</c:v>
                </c:pt>
                <c:pt idx="43">
                  <c:v>#N/A</c:v>
                </c:pt>
                <c:pt idx="44">
                  <c:v>#N/A</c:v>
                </c:pt>
                <c:pt idx="45">
                  <c:v>1.2793403690497058</c:v>
                </c:pt>
                <c:pt idx="46">
                  <c:v>#N/A</c:v>
                </c:pt>
                <c:pt idx="47">
                  <c:v>#N/A</c:v>
                </c:pt>
                <c:pt idx="48">
                  <c:v>#N/A</c:v>
                </c:pt>
                <c:pt idx="49">
                  <c:v>#N/A</c:v>
                </c:pt>
                <c:pt idx="50">
                  <c:v>#N/A</c:v>
                </c:pt>
                <c:pt idx="51">
                  <c:v>#N/A</c:v>
                </c:pt>
                <c:pt idx="52">
                  <c:v>#N/A</c:v>
                </c:pt>
                <c:pt idx="53">
                  <c:v>#N/A</c:v>
                </c:pt>
                <c:pt idx="54">
                  <c:v>#N/A</c:v>
                </c:pt>
              </c:numCache>
            </c:numRef>
          </c:val>
          <c:extLst>
            <c:ext xmlns:c16="http://schemas.microsoft.com/office/drawing/2014/chart" uri="{C3380CC4-5D6E-409C-BE32-E72D297353CC}">
              <c16:uniqueId val="{00000001-0752-42E2-94CA-D4708D862A73}"/>
            </c:ext>
          </c:extLst>
        </c:ser>
        <c:ser>
          <c:idx val="2"/>
          <c:order val="2"/>
          <c:tx>
            <c:strRef>
              <c:f>'Figure 3.7'!$G$49</c:f>
              <c:strCache>
                <c:ptCount val="1"/>
                <c:pt idx="0">
                  <c:v>Novice teachers more stressed than experienced teachers</c:v>
                </c:pt>
              </c:strCache>
            </c:strRef>
          </c:tx>
          <c:spPr>
            <a:solidFill>
              <a:srgbClr val="0070C0"/>
            </a:solidFill>
            <a:ln>
              <a:noFill/>
            </a:ln>
            <a:effectLst/>
          </c:spPr>
          <c:invertIfNegative val="0"/>
          <c:cat>
            <c:strRef>
              <c:f>'Figure 3.7'!$A$50:$A$104</c:f>
              <c:strCache>
                <c:ptCount val="55"/>
                <c:pt idx="0">
                  <c:v>Morocco</c:v>
                </c:pt>
                <c:pt idx="1">
                  <c:v>Serbia</c:v>
                </c:pt>
                <c:pt idx="2">
                  <c:v>Brazil</c:v>
                </c:pt>
                <c:pt idx="3">
                  <c:v>Portugal</c:v>
                </c:pt>
                <c:pt idx="4">
                  <c:v>Bulgaria</c:v>
                </c:pt>
                <c:pt idx="5">
                  <c:v>Bahrain</c:v>
                </c:pt>
                <c:pt idx="6">
                  <c:v>South Africa</c:v>
                </c:pt>
                <c:pt idx="7">
                  <c:v>Uzbekistan</c:v>
                </c:pt>
                <c:pt idx="8">
                  <c:v>Saudi Arabia</c:v>
                </c:pt>
                <c:pt idx="9">
                  <c:v>Latvia</c:v>
                </c:pt>
                <c:pt idx="10">
                  <c:v>Costa Rica</c:v>
                </c:pt>
                <c:pt idx="11">
                  <c:v>Viet Nam</c:v>
                </c:pt>
                <c:pt idx="12">
                  <c:v>Kosovo</c:v>
                </c:pt>
                <c:pt idx="13">
                  <c:v>Lithuania</c:v>
                </c:pt>
                <c:pt idx="14">
                  <c:v>Chile</c:v>
                </c:pt>
                <c:pt idx="15">
                  <c:v>Israel</c:v>
                </c:pt>
                <c:pt idx="16">
                  <c:v>France</c:v>
                </c:pt>
                <c:pt idx="17">
                  <c:v>Spain</c:v>
                </c:pt>
                <c:pt idx="18">
                  <c:v>Malta</c:v>
                </c:pt>
                <c:pt idx="19">
                  <c:v>Korea</c:v>
                </c:pt>
                <c:pt idx="20">
                  <c:v>Slovenia</c:v>
                </c:pt>
                <c:pt idx="21">
                  <c:v>Montenegro</c:v>
                </c:pt>
                <c:pt idx="22">
                  <c:v>Austria</c:v>
                </c:pt>
                <c:pt idx="23">
                  <c:v>OECD average-27</c:v>
                </c:pt>
                <c:pt idx="24">
                  <c:v>Alberta (Canada)*</c:v>
                </c:pt>
                <c:pt idx="25">
                  <c:v>Türkiye</c:v>
                </c:pt>
                <c:pt idx="26">
                  <c:v>Slovak Republic</c:v>
                </c:pt>
                <c:pt idx="27">
                  <c:v>Croatia</c:v>
                </c:pt>
                <c:pt idx="28">
                  <c:v>Azerbaijan</c:v>
                </c:pt>
                <c:pt idx="29">
                  <c:v>Flemish Comm. (Belgium)</c:v>
                </c:pt>
                <c:pt idx="30">
                  <c:v>Finland</c:v>
                </c:pt>
                <c:pt idx="31">
                  <c:v>Belgium</c:v>
                </c:pt>
                <c:pt idx="32">
                  <c:v>Italy</c:v>
                </c:pt>
                <c:pt idx="33">
                  <c:v>Australia</c:v>
                </c:pt>
                <c:pt idx="34">
                  <c:v>French Comm. (Belgium)</c:v>
                </c:pt>
                <c:pt idx="35">
                  <c:v>Singapore</c:v>
                </c:pt>
                <c:pt idx="36">
                  <c:v>Poland</c:v>
                </c:pt>
                <c:pt idx="37">
                  <c:v>New Zealand*</c:v>
                </c:pt>
                <c:pt idx="38">
                  <c:v>Denmark</c:v>
                </c:pt>
                <c:pt idx="39">
                  <c:v>Sweden</c:v>
                </c:pt>
                <c:pt idx="40">
                  <c:v>United States</c:v>
                </c:pt>
                <c:pt idx="41">
                  <c:v>Romania</c:v>
                </c:pt>
                <c:pt idx="42">
                  <c:v>Iceland</c:v>
                </c:pt>
                <c:pt idx="43">
                  <c:v>North Macedonia</c:v>
                </c:pt>
                <c:pt idx="44">
                  <c:v>Norway*</c:v>
                </c:pt>
                <c:pt idx="45">
                  <c:v>Albania</c:v>
                </c:pt>
                <c:pt idx="46">
                  <c:v>Hungary</c:v>
                </c:pt>
                <c:pt idx="47">
                  <c:v>Japan</c:v>
                </c:pt>
                <c:pt idx="48">
                  <c:v>United Arab Emirates</c:v>
                </c:pt>
                <c:pt idx="49">
                  <c:v>Netherlands*</c:v>
                </c:pt>
                <c:pt idx="50">
                  <c:v>Estonia</c:v>
                </c:pt>
                <c:pt idx="51">
                  <c:v>Shanghai (China)</c:v>
                </c:pt>
                <c:pt idx="52">
                  <c:v>Czechia</c:v>
                </c:pt>
                <c:pt idx="53">
                  <c:v>Colombia</c:v>
                </c:pt>
                <c:pt idx="54">
                  <c:v>Kazakhstan</c:v>
                </c:pt>
              </c:strCache>
            </c:strRef>
          </c:cat>
          <c:val>
            <c:numRef>
              <c:f>'Figure 3.7'!$G$50:$G$104</c:f>
              <c:numCache>
                <c:formatCode>General</c:formatCode>
                <c:ptCount val="55"/>
                <c:pt idx="0">
                  <c:v>#N/A</c:v>
                </c:pt>
                <c:pt idx="1">
                  <c:v>#N/A</c:v>
                </c:pt>
                <c:pt idx="2">
                  <c:v>#N/A</c:v>
                </c:pt>
                <c:pt idx="3">
                  <c:v>12.525798739320201</c:v>
                </c:pt>
                <c:pt idx="4">
                  <c:v>#N/A</c:v>
                </c:pt>
                <c:pt idx="5">
                  <c:v>7.9291976180994013</c:v>
                </c:pt>
                <c:pt idx="6">
                  <c:v>#N/A</c:v>
                </c:pt>
                <c:pt idx="7">
                  <c:v>#N/A</c:v>
                </c:pt>
                <c:pt idx="8">
                  <c:v>#N/A</c:v>
                </c:pt>
                <c:pt idx="9">
                  <c:v>13.005106925961094</c:v>
                </c:pt>
                <c:pt idx="10">
                  <c:v>#N/A</c:v>
                </c:pt>
                <c:pt idx="11">
                  <c:v>#N/A</c:v>
                </c:pt>
                <c:pt idx="12">
                  <c:v>#N/A</c:v>
                </c:pt>
                <c:pt idx="13">
                  <c:v>13.2980763016038</c:v>
                </c:pt>
                <c:pt idx="14">
                  <c:v>14.289155990553006</c:v>
                </c:pt>
                <c:pt idx="15">
                  <c:v>#N/A</c:v>
                </c:pt>
                <c:pt idx="16">
                  <c:v>15.565898318653403</c:v>
                </c:pt>
                <c:pt idx="17">
                  <c:v>12.575233983504503</c:v>
                </c:pt>
                <c:pt idx="18">
                  <c:v>17.622620561233802</c:v>
                </c:pt>
                <c:pt idx="19">
                  <c:v>7.6324038935301033</c:v>
                </c:pt>
                <c:pt idx="20">
                  <c:v>16.592697938089401</c:v>
                </c:pt>
                <c:pt idx="21">
                  <c:v>#N/A</c:v>
                </c:pt>
                <c:pt idx="22">
                  <c:v>20.308986120442199</c:v>
                </c:pt>
                <c:pt idx="23">
                  <c:v>14.544458809311905</c:v>
                </c:pt>
                <c:pt idx="24">
                  <c:v>23.788890854169601</c:v>
                </c:pt>
                <c:pt idx="25">
                  <c:v>#N/A</c:v>
                </c:pt>
                <c:pt idx="26">
                  <c:v>16.811251346240304</c:v>
                </c:pt>
                <c:pt idx="27">
                  <c:v>14.474686357268098</c:v>
                </c:pt>
                <c:pt idx="28">
                  <c:v>#N/A</c:v>
                </c:pt>
                <c:pt idx="29">
                  <c:v>16.5535126366279</c:v>
                </c:pt>
                <c:pt idx="30">
                  <c:v>17.9769467294945</c:v>
                </c:pt>
                <c:pt idx="31">
                  <c:v>13.397878721742003</c:v>
                </c:pt>
                <c:pt idx="32">
                  <c:v>20.860394188179804</c:v>
                </c:pt>
                <c:pt idx="33">
                  <c:v>17.255540119469302</c:v>
                </c:pt>
                <c:pt idx="34">
                  <c:v>7.4010587562328993</c:v>
                </c:pt>
                <c:pt idx="35">
                  <c:v>13.909577221749402</c:v>
                </c:pt>
                <c:pt idx="36">
                  <c:v>#N/A</c:v>
                </c:pt>
                <c:pt idx="37">
                  <c:v>22.368568425516401</c:v>
                </c:pt>
                <c:pt idx="38">
                  <c:v>12.863773039653601</c:v>
                </c:pt>
                <c:pt idx="39">
                  <c:v>19.228236754106199</c:v>
                </c:pt>
                <c:pt idx="40">
                  <c:v>22.694254840391402</c:v>
                </c:pt>
                <c:pt idx="41">
                  <c:v>12.195493239222998</c:v>
                </c:pt>
                <c:pt idx="42">
                  <c:v>21.475577099146598</c:v>
                </c:pt>
                <c:pt idx="43">
                  <c:v>7.8844001606478997</c:v>
                </c:pt>
                <c:pt idx="44">
                  <c:v>14.8498898612647</c:v>
                </c:pt>
                <c:pt idx="45">
                  <c:v>#N/A</c:v>
                </c:pt>
                <c:pt idx="46">
                  <c:v>26.189934374385203</c:v>
                </c:pt>
                <c:pt idx="47">
                  <c:v>10.426410519635304</c:v>
                </c:pt>
                <c:pt idx="48">
                  <c:v>12.117989107930697</c:v>
                </c:pt>
                <c:pt idx="49">
                  <c:v>13.384898273831002</c:v>
                </c:pt>
                <c:pt idx="50">
                  <c:v>17.202042584799198</c:v>
                </c:pt>
                <c:pt idx="51">
                  <c:v>8.333132472412597</c:v>
                </c:pt>
                <c:pt idx="52">
                  <c:v>22.988041945069099</c:v>
                </c:pt>
                <c:pt idx="53">
                  <c:v>21.087543460868098</c:v>
                </c:pt>
                <c:pt idx="54">
                  <c:v>7.7142773285730968</c:v>
                </c:pt>
              </c:numCache>
            </c:numRef>
          </c:val>
          <c:extLst>
            <c:ext xmlns:c16="http://schemas.microsoft.com/office/drawing/2014/chart" uri="{C3380CC4-5D6E-409C-BE32-E72D297353CC}">
              <c16:uniqueId val="{00000002-0752-42E2-94CA-D4708D862A73}"/>
            </c:ext>
          </c:extLst>
        </c:ser>
        <c:ser>
          <c:idx val="3"/>
          <c:order val="3"/>
          <c:tx>
            <c:strRef>
              <c:f>'Figure 3.7'!$H$49</c:f>
              <c:strCache>
                <c:ptCount val="1"/>
                <c:pt idx="0">
                  <c:v>Experienced teachers more stressed than novice teachers</c:v>
                </c:pt>
              </c:strCache>
            </c:strRef>
          </c:tx>
          <c:spPr>
            <a:solidFill>
              <a:schemeClr val="accent2"/>
            </a:solidFill>
            <a:ln>
              <a:noFill/>
            </a:ln>
            <a:effectLst/>
          </c:spPr>
          <c:invertIfNegative val="0"/>
          <c:cat>
            <c:strRef>
              <c:f>'Figure 3.7'!$A$50:$A$104</c:f>
              <c:strCache>
                <c:ptCount val="55"/>
                <c:pt idx="0">
                  <c:v>Morocco</c:v>
                </c:pt>
                <c:pt idx="1">
                  <c:v>Serbia</c:v>
                </c:pt>
                <c:pt idx="2">
                  <c:v>Brazil</c:v>
                </c:pt>
                <c:pt idx="3">
                  <c:v>Portugal</c:v>
                </c:pt>
                <c:pt idx="4">
                  <c:v>Bulgaria</c:v>
                </c:pt>
                <c:pt idx="5">
                  <c:v>Bahrain</c:v>
                </c:pt>
                <c:pt idx="6">
                  <c:v>South Africa</c:v>
                </c:pt>
                <c:pt idx="7">
                  <c:v>Uzbekistan</c:v>
                </c:pt>
                <c:pt idx="8">
                  <c:v>Saudi Arabia</c:v>
                </c:pt>
                <c:pt idx="9">
                  <c:v>Latvia</c:v>
                </c:pt>
                <c:pt idx="10">
                  <c:v>Costa Rica</c:v>
                </c:pt>
                <c:pt idx="11">
                  <c:v>Viet Nam</c:v>
                </c:pt>
                <c:pt idx="12">
                  <c:v>Kosovo</c:v>
                </c:pt>
                <c:pt idx="13">
                  <c:v>Lithuania</c:v>
                </c:pt>
                <c:pt idx="14">
                  <c:v>Chile</c:v>
                </c:pt>
                <c:pt idx="15">
                  <c:v>Israel</c:v>
                </c:pt>
                <c:pt idx="16">
                  <c:v>France</c:v>
                </c:pt>
                <c:pt idx="17">
                  <c:v>Spain</c:v>
                </c:pt>
                <c:pt idx="18">
                  <c:v>Malta</c:v>
                </c:pt>
                <c:pt idx="19">
                  <c:v>Korea</c:v>
                </c:pt>
                <c:pt idx="20">
                  <c:v>Slovenia</c:v>
                </c:pt>
                <c:pt idx="21">
                  <c:v>Montenegro</c:v>
                </c:pt>
                <c:pt idx="22">
                  <c:v>Austria</c:v>
                </c:pt>
                <c:pt idx="23">
                  <c:v>OECD average-27</c:v>
                </c:pt>
                <c:pt idx="24">
                  <c:v>Alberta (Canada)*</c:v>
                </c:pt>
                <c:pt idx="25">
                  <c:v>Türkiye</c:v>
                </c:pt>
                <c:pt idx="26">
                  <c:v>Slovak Republic</c:v>
                </c:pt>
                <c:pt idx="27">
                  <c:v>Croatia</c:v>
                </c:pt>
                <c:pt idx="28">
                  <c:v>Azerbaijan</c:v>
                </c:pt>
                <c:pt idx="29">
                  <c:v>Flemish Comm. (Belgium)</c:v>
                </c:pt>
                <c:pt idx="30">
                  <c:v>Finland</c:v>
                </c:pt>
                <c:pt idx="31">
                  <c:v>Belgium</c:v>
                </c:pt>
                <c:pt idx="32">
                  <c:v>Italy</c:v>
                </c:pt>
                <c:pt idx="33">
                  <c:v>Australia</c:v>
                </c:pt>
                <c:pt idx="34">
                  <c:v>French Comm. (Belgium)</c:v>
                </c:pt>
                <c:pt idx="35">
                  <c:v>Singapore</c:v>
                </c:pt>
                <c:pt idx="36">
                  <c:v>Poland</c:v>
                </c:pt>
                <c:pt idx="37">
                  <c:v>New Zealand*</c:v>
                </c:pt>
                <c:pt idx="38">
                  <c:v>Denmark</c:v>
                </c:pt>
                <c:pt idx="39">
                  <c:v>Sweden</c:v>
                </c:pt>
                <c:pt idx="40">
                  <c:v>United States</c:v>
                </c:pt>
                <c:pt idx="41">
                  <c:v>Romania</c:v>
                </c:pt>
                <c:pt idx="42">
                  <c:v>Iceland</c:v>
                </c:pt>
                <c:pt idx="43">
                  <c:v>North Macedonia</c:v>
                </c:pt>
                <c:pt idx="44">
                  <c:v>Norway*</c:v>
                </c:pt>
                <c:pt idx="45">
                  <c:v>Albania</c:v>
                </c:pt>
                <c:pt idx="46">
                  <c:v>Hungary</c:v>
                </c:pt>
                <c:pt idx="47">
                  <c:v>Japan</c:v>
                </c:pt>
                <c:pt idx="48">
                  <c:v>United Arab Emirates</c:v>
                </c:pt>
                <c:pt idx="49">
                  <c:v>Netherlands*</c:v>
                </c:pt>
                <c:pt idx="50">
                  <c:v>Estonia</c:v>
                </c:pt>
                <c:pt idx="51">
                  <c:v>Shanghai (China)</c:v>
                </c:pt>
                <c:pt idx="52">
                  <c:v>Czechia</c:v>
                </c:pt>
                <c:pt idx="53">
                  <c:v>Colombia</c:v>
                </c:pt>
                <c:pt idx="54">
                  <c:v>Kazakhstan</c:v>
                </c:pt>
              </c:strCache>
            </c:strRef>
          </c:cat>
          <c:val>
            <c:numRef>
              <c:f>'Figure 3.7'!$H$50:$H$104</c:f>
              <c:numCache>
                <c:formatCode>General</c:formatCode>
                <c:ptCount val="55"/>
                <c:pt idx="0">
                  <c:v>#N/A</c:v>
                </c:pt>
                <c:pt idx="1">
                  <c:v>#N/A</c:v>
                </c:pt>
                <c:pt idx="2">
                  <c:v>#N/A</c:v>
                </c:pt>
                <c:pt idx="3">
                  <c:v>#N/A</c:v>
                </c:pt>
                <c:pt idx="4">
                  <c:v>6.2502503565647984</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6.6267673750751044</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numCache>
            </c:numRef>
          </c:val>
          <c:extLst>
            <c:ext xmlns:c16="http://schemas.microsoft.com/office/drawing/2014/chart" uri="{C3380CC4-5D6E-409C-BE32-E72D297353CC}">
              <c16:uniqueId val="{00000003-0752-42E2-94CA-D4708D862A73}"/>
            </c:ext>
          </c:extLst>
        </c:ser>
        <c:dLbls>
          <c:showLegendKey val="0"/>
          <c:showVal val="0"/>
          <c:showCatName val="0"/>
          <c:showSerName val="0"/>
          <c:showPercent val="0"/>
          <c:showBubbleSize val="0"/>
        </c:dLbls>
        <c:gapWidth val="75"/>
        <c:overlap val="100"/>
        <c:axId val="1859043071"/>
        <c:axId val="1859044031"/>
      </c:barChart>
      <c:lineChart>
        <c:grouping val="standard"/>
        <c:varyColors val="0"/>
        <c:ser>
          <c:idx val="4"/>
          <c:order val="4"/>
          <c:tx>
            <c:strRef>
              <c:f>'Figure 3.7'!$I$49</c:f>
              <c:strCache>
                <c:ptCount val="1"/>
                <c:pt idx="0">
                  <c:v>Experienced teachers</c:v>
                </c:pt>
              </c:strCache>
            </c:strRef>
          </c:tx>
          <c:spPr>
            <a:ln w="28575" cap="rnd">
              <a:noFill/>
              <a:round/>
            </a:ln>
            <a:effectLst/>
          </c:spPr>
          <c:marker>
            <c:symbol val="dash"/>
            <c:size val="13"/>
            <c:spPr>
              <a:solidFill>
                <a:schemeClr val="tx1"/>
              </a:solidFill>
              <a:ln w="9525">
                <a:noFill/>
              </a:ln>
              <a:effectLst/>
            </c:spPr>
          </c:marker>
          <c:cat>
            <c:strRef>
              <c:f>'Figure 3.7'!$A$50:$A$104</c:f>
              <c:strCache>
                <c:ptCount val="55"/>
                <c:pt idx="0">
                  <c:v>Morocco</c:v>
                </c:pt>
                <c:pt idx="1">
                  <c:v>Serbia</c:v>
                </c:pt>
                <c:pt idx="2">
                  <c:v>Brazil</c:v>
                </c:pt>
                <c:pt idx="3">
                  <c:v>Portugal</c:v>
                </c:pt>
                <c:pt idx="4">
                  <c:v>Bulgaria</c:v>
                </c:pt>
                <c:pt idx="5">
                  <c:v>Bahrain</c:v>
                </c:pt>
                <c:pt idx="6">
                  <c:v>South Africa</c:v>
                </c:pt>
                <c:pt idx="7">
                  <c:v>Uzbekistan</c:v>
                </c:pt>
                <c:pt idx="8">
                  <c:v>Saudi Arabia</c:v>
                </c:pt>
                <c:pt idx="9">
                  <c:v>Latvia</c:v>
                </c:pt>
                <c:pt idx="10">
                  <c:v>Costa Rica</c:v>
                </c:pt>
                <c:pt idx="11">
                  <c:v>Viet Nam</c:v>
                </c:pt>
                <c:pt idx="12">
                  <c:v>Kosovo</c:v>
                </c:pt>
                <c:pt idx="13">
                  <c:v>Lithuania</c:v>
                </c:pt>
                <c:pt idx="14">
                  <c:v>Chile</c:v>
                </c:pt>
                <c:pt idx="15">
                  <c:v>Israel</c:v>
                </c:pt>
                <c:pt idx="16">
                  <c:v>France</c:v>
                </c:pt>
                <c:pt idx="17">
                  <c:v>Spain</c:v>
                </c:pt>
                <c:pt idx="18">
                  <c:v>Malta</c:v>
                </c:pt>
                <c:pt idx="19">
                  <c:v>Korea</c:v>
                </c:pt>
                <c:pt idx="20">
                  <c:v>Slovenia</c:v>
                </c:pt>
                <c:pt idx="21">
                  <c:v>Montenegro</c:v>
                </c:pt>
                <c:pt idx="22">
                  <c:v>Austria</c:v>
                </c:pt>
                <c:pt idx="23">
                  <c:v>OECD average-27</c:v>
                </c:pt>
                <c:pt idx="24">
                  <c:v>Alberta (Canada)*</c:v>
                </c:pt>
                <c:pt idx="25">
                  <c:v>Türkiye</c:v>
                </c:pt>
                <c:pt idx="26">
                  <c:v>Slovak Republic</c:v>
                </c:pt>
                <c:pt idx="27">
                  <c:v>Croatia</c:v>
                </c:pt>
                <c:pt idx="28">
                  <c:v>Azerbaijan</c:v>
                </c:pt>
                <c:pt idx="29">
                  <c:v>Flemish Comm. (Belgium)</c:v>
                </c:pt>
                <c:pt idx="30">
                  <c:v>Finland</c:v>
                </c:pt>
                <c:pt idx="31">
                  <c:v>Belgium</c:v>
                </c:pt>
                <c:pt idx="32">
                  <c:v>Italy</c:v>
                </c:pt>
                <c:pt idx="33">
                  <c:v>Australia</c:v>
                </c:pt>
                <c:pt idx="34">
                  <c:v>French Comm. (Belgium)</c:v>
                </c:pt>
                <c:pt idx="35">
                  <c:v>Singapore</c:v>
                </c:pt>
                <c:pt idx="36">
                  <c:v>Poland</c:v>
                </c:pt>
                <c:pt idx="37">
                  <c:v>New Zealand*</c:v>
                </c:pt>
                <c:pt idx="38">
                  <c:v>Denmark</c:v>
                </c:pt>
                <c:pt idx="39">
                  <c:v>Sweden</c:v>
                </c:pt>
                <c:pt idx="40">
                  <c:v>United States</c:v>
                </c:pt>
                <c:pt idx="41">
                  <c:v>Romania</c:v>
                </c:pt>
                <c:pt idx="42">
                  <c:v>Iceland</c:v>
                </c:pt>
                <c:pt idx="43">
                  <c:v>North Macedonia</c:v>
                </c:pt>
                <c:pt idx="44">
                  <c:v>Norway*</c:v>
                </c:pt>
                <c:pt idx="45">
                  <c:v>Albania</c:v>
                </c:pt>
                <c:pt idx="46">
                  <c:v>Hungary</c:v>
                </c:pt>
                <c:pt idx="47">
                  <c:v>Japan</c:v>
                </c:pt>
                <c:pt idx="48">
                  <c:v>United Arab Emirates</c:v>
                </c:pt>
                <c:pt idx="49">
                  <c:v>Netherlands*</c:v>
                </c:pt>
                <c:pt idx="50">
                  <c:v>Estonia</c:v>
                </c:pt>
                <c:pt idx="51">
                  <c:v>Shanghai (China)</c:v>
                </c:pt>
                <c:pt idx="52">
                  <c:v>Czechia</c:v>
                </c:pt>
                <c:pt idx="53">
                  <c:v>Colombia</c:v>
                </c:pt>
                <c:pt idx="54">
                  <c:v>Kazakhstan</c:v>
                </c:pt>
              </c:strCache>
            </c:strRef>
          </c:cat>
          <c:val>
            <c:numRef>
              <c:f>'Figure 3.7'!$I$50:$I$104</c:f>
              <c:numCache>
                <c:formatCode>0.0</c:formatCode>
                <c:ptCount val="55"/>
                <c:pt idx="0">
                  <c:v>66.935261545438706</c:v>
                </c:pt>
                <c:pt idx="1">
                  <c:v>65.701272308894104</c:v>
                </c:pt>
                <c:pt idx="2">
                  <c:v>64.231524309734496</c:v>
                </c:pt>
                <c:pt idx="3">
                  <c:v>61.113930598450303</c:v>
                </c:pt>
                <c:pt idx="4">
                  <c:v>56.941223541983497</c:v>
                </c:pt>
                <c:pt idx="5">
                  <c:v>56.4351844631367</c:v>
                </c:pt>
                <c:pt idx="6">
                  <c:v>55.623296712690099</c:v>
                </c:pt>
                <c:pt idx="7">
                  <c:v>55.144353972975203</c:v>
                </c:pt>
                <c:pt idx="8">
                  <c:v>54.9600996448915</c:v>
                </c:pt>
                <c:pt idx="9">
                  <c:v>54.3025249077727</c:v>
                </c:pt>
                <c:pt idx="10">
                  <c:v>53.973307648690898</c:v>
                </c:pt>
                <c:pt idx="11">
                  <c:v>53.342538806068902</c:v>
                </c:pt>
                <c:pt idx="12">
                  <c:v>51.004236018908003</c:v>
                </c:pt>
                <c:pt idx="13">
                  <c:v>50.990990594778197</c:v>
                </c:pt>
                <c:pt idx="14">
                  <c:v>50.522401307979599</c:v>
                </c:pt>
                <c:pt idx="15">
                  <c:v>46.896377178287999</c:v>
                </c:pt>
                <c:pt idx="16">
                  <c:v>46.807327789311699</c:v>
                </c:pt>
                <c:pt idx="17">
                  <c:v>45.881842690256697</c:v>
                </c:pt>
                <c:pt idx="18">
                  <c:v>44.8112897375104</c:v>
                </c:pt>
                <c:pt idx="19">
                  <c:v>44.5694085728679</c:v>
                </c:pt>
                <c:pt idx="20">
                  <c:v>43.036938680600002</c:v>
                </c:pt>
                <c:pt idx="21">
                  <c:v>42.260995920526099</c:v>
                </c:pt>
                <c:pt idx="22">
                  <c:v>42.135783934326199</c:v>
                </c:pt>
                <c:pt idx="23">
                  <c:v>40.598968437174797</c:v>
                </c:pt>
                <c:pt idx="24">
                  <c:v>40.312888676986098</c:v>
                </c:pt>
                <c:pt idx="25">
                  <c:v>40.130291064674502</c:v>
                </c:pt>
                <c:pt idx="26">
                  <c:v>39.645435490561098</c:v>
                </c:pt>
                <c:pt idx="27">
                  <c:v>39.400087952982702</c:v>
                </c:pt>
                <c:pt idx="28">
                  <c:v>39.242351355797801</c:v>
                </c:pt>
                <c:pt idx="29">
                  <c:v>39.080102484876903</c:v>
                </c:pt>
                <c:pt idx="30">
                  <c:v>38.885128616186897</c:v>
                </c:pt>
                <c:pt idx="31">
                  <c:v>38.622709398402399</c:v>
                </c:pt>
                <c:pt idx="32">
                  <c:v>38.236969159235699</c:v>
                </c:pt>
                <c:pt idx="33">
                  <c:v>37.968054723516801</c:v>
                </c:pt>
                <c:pt idx="34">
                  <c:v>37.896058633674699</c:v>
                </c:pt>
                <c:pt idx="35">
                  <c:v>36.563181133222997</c:v>
                </c:pt>
                <c:pt idx="36">
                  <c:v>36.521030766768497</c:v>
                </c:pt>
                <c:pt idx="37">
                  <c:v>36.517995378752403</c:v>
                </c:pt>
                <c:pt idx="38">
                  <c:v>36.034319082131397</c:v>
                </c:pt>
                <c:pt idx="39">
                  <c:v>35.4137746055831</c:v>
                </c:pt>
                <c:pt idx="40">
                  <c:v>34.5852788878083</c:v>
                </c:pt>
                <c:pt idx="41">
                  <c:v>34.469181608374001</c:v>
                </c:pt>
                <c:pt idx="42">
                  <c:v>34.372299488784002</c:v>
                </c:pt>
                <c:pt idx="43">
                  <c:v>33.574410211960704</c:v>
                </c:pt>
                <c:pt idx="44">
                  <c:v>33.0562878494042</c:v>
                </c:pt>
                <c:pt idx="45">
                  <c:v>32.585982545551097</c:v>
                </c:pt>
                <c:pt idx="46">
                  <c:v>32.336893266492197</c:v>
                </c:pt>
                <c:pt idx="47">
                  <c:v>32.224132725203397</c:v>
                </c:pt>
                <c:pt idx="48">
                  <c:v>31.784643768952101</c:v>
                </c:pt>
                <c:pt idx="49">
                  <c:v>30.547434807510701</c:v>
                </c:pt>
                <c:pt idx="50">
                  <c:v>29.229178007132401</c:v>
                </c:pt>
                <c:pt idx="51">
                  <c:v>27.5623325723306</c:v>
                </c:pt>
                <c:pt idx="52">
                  <c:v>26.3360174233745</c:v>
                </c:pt>
                <c:pt idx="53">
                  <c:v>25.399801194543102</c:v>
                </c:pt>
                <c:pt idx="54">
                  <c:v>24.915851498560102</c:v>
                </c:pt>
              </c:numCache>
            </c:numRef>
          </c:val>
          <c:smooth val="0"/>
          <c:extLst>
            <c:ext xmlns:c16="http://schemas.microsoft.com/office/drawing/2014/chart" uri="{C3380CC4-5D6E-409C-BE32-E72D297353CC}">
              <c16:uniqueId val="{00000004-0752-42E2-94CA-D4708D862A73}"/>
            </c:ext>
          </c:extLst>
        </c:ser>
        <c:ser>
          <c:idx val="5"/>
          <c:order val="5"/>
          <c:tx>
            <c:strRef>
              <c:f>'Figure 3.7'!$J$49</c:f>
              <c:strCache>
                <c:ptCount val="1"/>
                <c:pt idx="0">
                  <c:v>Novice teachers</c:v>
                </c:pt>
              </c:strCache>
            </c:strRef>
          </c:tx>
          <c:spPr>
            <a:ln w="25400" cap="rnd">
              <a:noFill/>
              <a:round/>
            </a:ln>
            <a:effectLst/>
          </c:spPr>
          <c:marker>
            <c:symbol val="circle"/>
            <c:size val="5"/>
            <c:spPr>
              <a:solidFill>
                <a:srgbClr val="000000">
                  <a:lumMod val="75000"/>
                  <a:lumOff val="25000"/>
                </a:srgbClr>
              </a:solidFill>
              <a:ln w="9525">
                <a:solidFill>
                  <a:srgbClr val="FFFFFF"/>
                </a:solidFill>
              </a:ln>
              <a:effectLst/>
            </c:spPr>
          </c:marker>
          <c:cat>
            <c:strRef>
              <c:f>'Figure 3.7'!$A$50:$A$104</c:f>
              <c:strCache>
                <c:ptCount val="55"/>
                <c:pt idx="0">
                  <c:v>Morocco</c:v>
                </c:pt>
                <c:pt idx="1">
                  <c:v>Serbia</c:v>
                </c:pt>
                <c:pt idx="2">
                  <c:v>Brazil</c:v>
                </c:pt>
                <c:pt idx="3">
                  <c:v>Portugal</c:v>
                </c:pt>
                <c:pt idx="4">
                  <c:v>Bulgaria</c:v>
                </c:pt>
                <c:pt idx="5">
                  <c:v>Bahrain</c:v>
                </c:pt>
                <c:pt idx="6">
                  <c:v>South Africa</c:v>
                </c:pt>
                <c:pt idx="7">
                  <c:v>Uzbekistan</c:v>
                </c:pt>
                <c:pt idx="8">
                  <c:v>Saudi Arabia</c:v>
                </c:pt>
                <c:pt idx="9">
                  <c:v>Latvia</c:v>
                </c:pt>
                <c:pt idx="10">
                  <c:v>Costa Rica</c:v>
                </c:pt>
                <c:pt idx="11">
                  <c:v>Viet Nam</c:v>
                </c:pt>
                <c:pt idx="12">
                  <c:v>Kosovo</c:v>
                </c:pt>
                <c:pt idx="13">
                  <c:v>Lithuania</c:v>
                </c:pt>
                <c:pt idx="14">
                  <c:v>Chile</c:v>
                </c:pt>
                <c:pt idx="15">
                  <c:v>Israel</c:v>
                </c:pt>
                <c:pt idx="16">
                  <c:v>France</c:v>
                </c:pt>
                <c:pt idx="17">
                  <c:v>Spain</c:v>
                </c:pt>
                <c:pt idx="18">
                  <c:v>Malta</c:v>
                </c:pt>
                <c:pt idx="19">
                  <c:v>Korea</c:v>
                </c:pt>
                <c:pt idx="20">
                  <c:v>Slovenia</c:v>
                </c:pt>
                <c:pt idx="21">
                  <c:v>Montenegro</c:v>
                </c:pt>
                <c:pt idx="22">
                  <c:v>Austria</c:v>
                </c:pt>
                <c:pt idx="23">
                  <c:v>OECD average-27</c:v>
                </c:pt>
                <c:pt idx="24">
                  <c:v>Alberta (Canada)*</c:v>
                </c:pt>
                <c:pt idx="25">
                  <c:v>Türkiye</c:v>
                </c:pt>
                <c:pt idx="26">
                  <c:v>Slovak Republic</c:v>
                </c:pt>
                <c:pt idx="27">
                  <c:v>Croatia</c:v>
                </c:pt>
                <c:pt idx="28">
                  <c:v>Azerbaijan</c:v>
                </c:pt>
                <c:pt idx="29">
                  <c:v>Flemish Comm. (Belgium)</c:v>
                </c:pt>
                <c:pt idx="30">
                  <c:v>Finland</c:v>
                </c:pt>
                <c:pt idx="31">
                  <c:v>Belgium</c:v>
                </c:pt>
                <c:pt idx="32">
                  <c:v>Italy</c:v>
                </c:pt>
                <c:pt idx="33">
                  <c:v>Australia</c:v>
                </c:pt>
                <c:pt idx="34">
                  <c:v>French Comm. (Belgium)</c:v>
                </c:pt>
                <c:pt idx="35">
                  <c:v>Singapore</c:v>
                </c:pt>
                <c:pt idx="36">
                  <c:v>Poland</c:v>
                </c:pt>
                <c:pt idx="37">
                  <c:v>New Zealand*</c:v>
                </c:pt>
                <c:pt idx="38">
                  <c:v>Denmark</c:v>
                </c:pt>
                <c:pt idx="39">
                  <c:v>Sweden</c:v>
                </c:pt>
                <c:pt idx="40">
                  <c:v>United States</c:v>
                </c:pt>
                <c:pt idx="41">
                  <c:v>Romania</c:v>
                </c:pt>
                <c:pt idx="42">
                  <c:v>Iceland</c:v>
                </c:pt>
                <c:pt idx="43">
                  <c:v>North Macedonia</c:v>
                </c:pt>
                <c:pt idx="44">
                  <c:v>Norway*</c:v>
                </c:pt>
                <c:pt idx="45">
                  <c:v>Albania</c:v>
                </c:pt>
                <c:pt idx="46">
                  <c:v>Hungary</c:v>
                </c:pt>
                <c:pt idx="47">
                  <c:v>Japan</c:v>
                </c:pt>
                <c:pt idx="48">
                  <c:v>United Arab Emirates</c:v>
                </c:pt>
                <c:pt idx="49">
                  <c:v>Netherlands*</c:v>
                </c:pt>
                <c:pt idx="50">
                  <c:v>Estonia</c:v>
                </c:pt>
                <c:pt idx="51">
                  <c:v>Shanghai (China)</c:v>
                </c:pt>
                <c:pt idx="52">
                  <c:v>Czechia</c:v>
                </c:pt>
                <c:pt idx="53">
                  <c:v>Colombia</c:v>
                </c:pt>
                <c:pt idx="54">
                  <c:v>Kazakhstan</c:v>
                </c:pt>
              </c:strCache>
            </c:strRef>
          </c:cat>
          <c:val>
            <c:numRef>
              <c:f>'Figure 3.7'!$J$50:$J$104</c:f>
              <c:numCache>
                <c:formatCode>0.0</c:formatCode>
                <c:ptCount val="55"/>
                <c:pt idx="0">
                  <c:v>66.813213801960103</c:v>
                </c:pt>
                <c:pt idx="1">
                  <c:v>63.816138401567599</c:v>
                </c:pt>
                <c:pt idx="2">
                  <c:v>60.299665814575398</c:v>
                </c:pt>
                <c:pt idx="3">
                  <c:v>73.639729337770504</c:v>
                </c:pt>
                <c:pt idx="4">
                  <c:v>50.690973185418699</c:v>
                </c:pt>
                <c:pt idx="5">
                  <c:v>64.364382081236101</c:v>
                </c:pt>
                <c:pt idx="6">
                  <c:v>60.545466610799203</c:v>
                </c:pt>
                <c:pt idx="7">
                  <c:v>53.603699127781603</c:v>
                </c:pt>
                <c:pt idx="8">
                  <c:v>55.187214894941903</c:v>
                </c:pt>
                <c:pt idx="9">
                  <c:v>67.307631833733794</c:v>
                </c:pt>
                <c:pt idx="10">
                  <c:v>53.487995226182498</c:v>
                </c:pt>
                <c:pt idx="11">
                  <c:v>55.604749542906198</c:v>
                </c:pt>
                <c:pt idx="12">
                  <c:v>56.927666659742599</c:v>
                </c:pt>
                <c:pt idx="13">
                  <c:v>64.289066896381996</c:v>
                </c:pt>
                <c:pt idx="14">
                  <c:v>64.811557298532605</c:v>
                </c:pt>
                <c:pt idx="15">
                  <c:v>49.319080152321</c:v>
                </c:pt>
                <c:pt idx="16">
                  <c:v>62.373226107965102</c:v>
                </c:pt>
                <c:pt idx="17">
                  <c:v>58.4570766737612</c:v>
                </c:pt>
                <c:pt idx="18">
                  <c:v>62.433910298744202</c:v>
                </c:pt>
                <c:pt idx="19">
                  <c:v>52.201812466398003</c:v>
                </c:pt>
                <c:pt idx="20">
                  <c:v>59.629636618689403</c:v>
                </c:pt>
                <c:pt idx="21">
                  <c:v>47.099417341453197</c:v>
                </c:pt>
                <c:pt idx="22">
                  <c:v>62.444770054768398</c:v>
                </c:pt>
                <c:pt idx="23">
                  <c:v>55.143427246486702</c:v>
                </c:pt>
                <c:pt idx="24">
                  <c:v>64.101779531155699</c:v>
                </c:pt>
                <c:pt idx="25">
                  <c:v>44.4784306792208</c:v>
                </c:pt>
                <c:pt idx="26">
                  <c:v>56.456686836801403</c:v>
                </c:pt>
                <c:pt idx="27">
                  <c:v>53.8747743102508</c:v>
                </c:pt>
                <c:pt idx="28">
                  <c:v>32.615583980722697</c:v>
                </c:pt>
                <c:pt idx="29">
                  <c:v>55.633615121504803</c:v>
                </c:pt>
                <c:pt idx="30">
                  <c:v>56.862075345681397</c:v>
                </c:pt>
                <c:pt idx="31">
                  <c:v>52.020588120144403</c:v>
                </c:pt>
                <c:pt idx="32">
                  <c:v>59.097363347415502</c:v>
                </c:pt>
                <c:pt idx="33">
                  <c:v>55.223594842986103</c:v>
                </c:pt>
                <c:pt idx="34">
                  <c:v>45.297117389907598</c:v>
                </c:pt>
                <c:pt idx="35">
                  <c:v>50.472758354972399</c:v>
                </c:pt>
                <c:pt idx="36">
                  <c:v>36.684704517280402</c:v>
                </c:pt>
                <c:pt idx="37">
                  <c:v>58.886563804268803</c:v>
                </c:pt>
                <c:pt idx="38">
                  <c:v>48.898092121784998</c:v>
                </c:pt>
                <c:pt idx="39">
                  <c:v>54.642011359689299</c:v>
                </c:pt>
                <c:pt idx="40">
                  <c:v>57.279533728199702</c:v>
                </c:pt>
                <c:pt idx="41">
                  <c:v>46.664674847596999</c:v>
                </c:pt>
                <c:pt idx="42">
                  <c:v>55.8478765879306</c:v>
                </c:pt>
                <c:pt idx="43">
                  <c:v>41.458810372608603</c:v>
                </c:pt>
                <c:pt idx="44">
                  <c:v>47.906177710668899</c:v>
                </c:pt>
                <c:pt idx="45">
                  <c:v>33.865322914600803</c:v>
                </c:pt>
                <c:pt idx="46">
                  <c:v>58.5268276408774</c:v>
                </c:pt>
                <c:pt idx="47">
                  <c:v>42.650543244838701</c:v>
                </c:pt>
                <c:pt idx="48">
                  <c:v>43.902632876882798</c:v>
                </c:pt>
                <c:pt idx="49">
                  <c:v>43.932333081341703</c:v>
                </c:pt>
                <c:pt idx="50">
                  <c:v>46.431220591931599</c:v>
                </c:pt>
                <c:pt idx="51">
                  <c:v>35.895465044743197</c:v>
                </c:pt>
                <c:pt idx="52">
                  <c:v>49.324059368443599</c:v>
                </c:pt>
                <c:pt idx="53">
                  <c:v>46.487344655411199</c:v>
                </c:pt>
                <c:pt idx="54">
                  <c:v>32.630128827133198</c:v>
                </c:pt>
              </c:numCache>
            </c:numRef>
          </c:val>
          <c:smooth val="0"/>
          <c:extLst>
            <c:ext xmlns:c16="http://schemas.microsoft.com/office/drawing/2014/chart" uri="{C3380CC4-5D6E-409C-BE32-E72D297353CC}">
              <c16:uniqueId val="{00000005-0752-42E2-94CA-D4708D862A73}"/>
            </c:ext>
          </c:extLst>
        </c:ser>
        <c:dLbls>
          <c:showLegendKey val="0"/>
          <c:showVal val="0"/>
          <c:showCatName val="0"/>
          <c:showSerName val="0"/>
          <c:showPercent val="0"/>
          <c:showBubbleSize val="0"/>
        </c:dLbls>
        <c:marker val="1"/>
        <c:smooth val="0"/>
        <c:axId val="1859043071"/>
        <c:axId val="1859044031"/>
      </c:lineChart>
      <c:catAx>
        <c:axId val="18590430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859044031"/>
        <c:crosses val="autoZero"/>
        <c:auto val="1"/>
        <c:lblAlgn val="ctr"/>
        <c:lblOffset val="100"/>
        <c:noMultiLvlLbl val="0"/>
      </c:catAx>
      <c:valAx>
        <c:axId val="185904403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859043071"/>
        <c:crosses val="autoZero"/>
        <c:crossBetween val="between"/>
      </c:valAx>
      <c:spPr>
        <a:noFill/>
        <a:ln>
          <a:noFill/>
        </a:ln>
        <a:effectLst/>
      </c:spPr>
    </c:plotArea>
    <c:legend>
      <c:legendPos val="t"/>
      <c:legendEntry>
        <c:idx val="0"/>
        <c:delete val="1"/>
      </c:legendEntry>
      <c:layout>
        <c:manualLayout>
          <c:xMode val="edge"/>
          <c:yMode val="edge"/>
          <c:x val="0.61065183610544227"/>
          <c:y val="4.320988462097132E-2"/>
          <c:w val="0.37175170912601607"/>
          <c:h val="0.2343020007144942"/>
        </c:manualLayout>
      </c:layout>
      <c:overlay val="0"/>
      <c:spPr>
        <a:solidFill>
          <a:srgbClr val="FFFFFF"/>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FFF"/>
    </a:solidFill>
    <a:ln w="9525" cap="flat" cmpd="sng" algn="ctr">
      <a:noFill/>
      <a:round/>
    </a:ln>
    <a:effectLst/>
  </c:spPr>
  <c:txPr>
    <a:bodyPr/>
    <a:lstStyle/>
    <a:p>
      <a:pPr>
        <a:defRPr sz="1050">
          <a:latin typeface="Arial Narrow" panose="020B0606020202030204" pitchFamily="34" charset="0"/>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048771101402984E-2"/>
          <c:y val="0.19696617167128586"/>
          <c:w val="0.94767345279161719"/>
          <c:h val="0.47710253456221202"/>
        </c:manualLayout>
      </c:layout>
      <c:barChart>
        <c:barDir val="col"/>
        <c:grouping val="stacked"/>
        <c:varyColors val="0"/>
        <c:ser>
          <c:idx val="0"/>
          <c:order val="0"/>
          <c:tx>
            <c:strRef>
              <c:f>'Figure 3.6'!$E$49</c:f>
              <c:strCache>
                <c:ptCount val="1"/>
                <c:pt idx="0">
                  <c:v>base</c:v>
                </c:pt>
              </c:strCache>
            </c:strRef>
          </c:tx>
          <c:spPr>
            <a:noFill/>
            <a:ln>
              <a:noFill/>
            </a:ln>
            <a:effectLst/>
          </c:spPr>
          <c:invertIfNegative val="0"/>
          <c:cat>
            <c:strRef>
              <c:f>'Figure 3.6'!$A$50:$A$104</c:f>
              <c:strCache>
                <c:ptCount val="55"/>
                <c:pt idx="0">
                  <c:v>South Africa</c:v>
                </c:pt>
                <c:pt idx="1">
                  <c:v>Morocco</c:v>
                </c:pt>
                <c:pt idx="2">
                  <c:v>Brazil</c:v>
                </c:pt>
                <c:pt idx="3">
                  <c:v>Alberta (Canada)*</c:v>
                </c:pt>
                <c:pt idx="4">
                  <c:v>Azerbaijan</c:v>
                </c:pt>
                <c:pt idx="5">
                  <c:v>French Comm. (Belgium)</c:v>
                </c:pt>
                <c:pt idx="6">
                  <c:v>Uzbekistan</c:v>
                </c:pt>
                <c:pt idx="7">
                  <c:v>Portugal</c:v>
                </c:pt>
                <c:pt idx="8">
                  <c:v>Belgium</c:v>
                </c:pt>
                <c:pt idx="9">
                  <c:v>Flemish Comm. (Belgium)</c:v>
                </c:pt>
                <c:pt idx="10">
                  <c:v>United States</c:v>
                </c:pt>
                <c:pt idx="11">
                  <c:v>Latvia</c:v>
                </c:pt>
                <c:pt idx="12">
                  <c:v>Iceland</c:v>
                </c:pt>
                <c:pt idx="13">
                  <c:v>Sweden</c:v>
                </c:pt>
                <c:pt idx="14">
                  <c:v>Malta</c:v>
                </c:pt>
                <c:pt idx="15">
                  <c:v>Chile</c:v>
                </c:pt>
                <c:pt idx="16">
                  <c:v>New Zealand*</c:v>
                </c:pt>
                <c:pt idx="17">
                  <c:v>France</c:v>
                </c:pt>
                <c:pt idx="18">
                  <c:v>Viet Nam</c:v>
                </c:pt>
                <c:pt idx="19">
                  <c:v>Singapore</c:v>
                </c:pt>
                <c:pt idx="20">
                  <c:v>Australia</c:v>
                </c:pt>
                <c:pt idx="21">
                  <c:v>Austria</c:v>
                </c:pt>
                <c:pt idx="22">
                  <c:v>Israel</c:v>
                </c:pt>
                <c:pt idx="23">
                  <c:v>Norway*</c:v>
                </c:pt>
                <c:pt idx="24">
                  <c:v>United Arab Emirates</c:v>
                </c:pt>
                <c:pt idx="25">
                  <c:v>Saudi Arabia</c:v>
                </c:pt>
                <c:pt idx="26">
                  <c:v>Slovak Republic</c:v>
                </c:pt>
                <c:pt idx="27">
                  <c:v>Bahrain</c:v>
                </c:pt>
                <c:pt idx="28">
                  <c:v>Hungary</c:v>
                </c:pt>
                <c:pt idx="29">
                  <c:v>OECD average-27</c:v>
                </c:pt>
                <c:pt idx="30">
                  <c:v>North Macedonia</c:v>
                </c:pt>
                <c:pt idx="31">
                  <c:v>Colombia</c:v>
                </c:pt>
                <c:pt idx="32">
                  <c:v>Bulgaria</c:v>
                </c:pt>
                <c:pt idx="33">
                  <c:v>Kosovo</c:v>
                </c:pt>
                <c:pt idx="34">
                  <c:v>Korea</c:v>
                </c:pt>
                <c:pt idx="35">
                  <c:v>Kazakhstan</c:v>
                </c:pt>
                <c:pt idx="36">
                  <c:v>Spain</c:v>
                </c:pt>
                <c:pt idx="37">
                  <c:v>Türkiye</c:v>
                </c:pt>
                <c:pt idx="38">
                  <c:v>Finland</c:v>
                </c:pt>
                <c:pt idx="39">
                  <c:v>Estonia</c:v>
                </c:pt>
                <c:pt idx="40">
                  <c:v>Costa Rica</c:v>
                </c:pt>
                <c:pt idx="41">
                  <c:v>Slovenia</c:v>
                </c:pt>
                <c:pt idx="42">
                  <c:v>Montenegro</c:v>
                </c:pt>
                <c:pt idx="43">
                  <c:v>Romania</c:v>
                </c:pt>
                <c:pt idx="44">
                  <c:v>Italy</c:v>
                </c:pt>
                <c:pt idx="45">
                  <c:v>Poland</c:v>
                </c:pt>
                <c:pt idx="46">
                  <c:v>Czechia</c:v>
                </c:pt>
                <c:pt idx="47">
                  <c:v>Japan</c:v>
                </c:pt>
                <c:pt idx="48">
                  <c:v>Croatia</c:v>
                </c:pt>
                <c:pt idx="49">
                  <c:v>Shanghai (China)</c:v>
                </c:pt>
                <c:pt idx="50">
                  <c:v>Albania</c:v>
                </c:pt>
                <c:pt idx="51">
                  <c:v>Serbia</c:v>
                </c:pt>
                <c:pt idx="52">
                  <c:v>Lithuania</c:v>
                </c:pt>
                <c:pt idx="53">
                  <c:v>Denmark</c:v>
                </c:pt>
                <c:pt idx="54">
                  <c:v>Netherlands*</c:v>
                </c:pt>
              </c:strCache>
            </c:strRef>
          </c:cat>
          <c:val>
            <c:numRef>
              <c:f>'Figure 3.6'!$E$50:$E$104</c:f>
              <c:numCache>
                <c:formatCode>0.0</c:formatCode>
                <c:ptCount val="55"/>
                <c:pt idx="0">
                  <c:v>63.191676935486903</c:v>
                </c:pt>
                <c:pt idx="1">
                  <c:v>56.4744258670192</c:v>
                </c:pt>
                <c:pt idx="2">
                  <c:v>34.557857101574001</c:v>
                </c:pt>
                <c:pt idx="3">
                  <c:v>34.387399961219899</c:v>
                </c:pt>
                <c:pt idx="4">
                  <c:v>26.650931929140398</c:v>
                </c:pt>
                <c:pt idx="5">
                  <c:v>29.4521958149003</c:v>
                </c:pt>
                <c:pt idx="6">
                  <c:v>29.174467510362</c:v>
                </c:pt>
                <c:pt idx="7">
                  <c:v>28.9949921407479</c:v>
                </c:pt>
                <c:pt idx="8">
                  <c:v>28.6392177702357</c:v>
                </c:pt>
                <c:pt idx="9">
                  <c:v>28.057415849349201</c:v>
                </c:pt>
                <c:pt idx="10">
                  <c:v>17.361212402612502</c:v>
                </c:pt>
                <c:pt idx="11">
                  <c:v>26.158518175019399</c:v>
                </c:pt>
                <c:pt idx="12">
                  <c:v>23.0006628517725</c:v>
                </c:pt>
                <c:pt idx="13">
                  <c:v>21.259363105502999</c:v>
                </c:pt>
                <c:pt idx="14">
                  <c:v>24.871265658995799</c:v>
                </c:pt>
                <c:pt idx="15">
                  <c:v>22.254111118095999</c:v>
                </c:pt>
                <c:pt idx="16">
                  <c:v>22.226574262503899</c:v>
                </c:pt>
                <c:pt idx="17">
                  <c:v>22.116078797603599</c:v>
                </c:pt>
                <c:pt idx="18">
                  <c:v>12.2597171314099</c:v>
                </c:pt>
                <c:pt idx="19">
                  <c:v>22.0415156316406</c:v>
                </c:pt>
                <c:pt idx="20">
                  <c:v>21.448460108312201</c:v>
                </c:pt>
                <c:pt idx="21">
                  <c:v>20.800098515277899</c:v>
                </c:pt>
                <c:pt idx="22">
                  <c:v>20.619663113586501</c:v>
                </c:pt>
                <c:pt idx="23">
                  <c:v>20.353115684670399</c:v>
                </c:pt>
                <c:pt idx="24">
                  <c:v>19.861315561155799</c:v>
                </c:pt>
                <c:pt idx="25">
                  <c:v>19.3988949688862</c:v>
                </c:pt>
                <c:pt idx="26">
                  <c:v>19.157187066377698</c:v>
                </c:pt>
                <c:pt idx="27">
                  <c:v>18.354490944786502</c:v>
                </c:pt>
                <c:pt idx="28">
                  <c:v>17.876459227490098</c:v>
                </c:pt>
                <c:pt idx="29">
                  <c:v>17.673739797569901</c:v>
                </c:pt>
                <c:pt idx="30">
                  <c:v>17.4819592144575</c:v>
                </c:pt>
                <c:pt idx="31">
                  <c:v>17.327954004124599</c:v>
                </c:pt>
                <c:pt idx="32">
                  <c:v>15.348585448789001</c:v>
                </c:pt>
                <c:pt idx="33">
                  <c:v>16.4602320612799</c:v>
                </c:pt>
                <c:pt idx="34">
                  <c:v>15.955562267216701</c:v>
                </c:pt>
                <c:pt idx="35">
                  <c:v>16.390827367944699</c:v>
                </c:pt>
                <c:pt idx="36">
                  <c:v>15.8654714496273</c:v>
                </c:pt>
                <c:pt idx="37">
                  <c:v>15.7313683319526</c:v>
                </c:pt>
                <c:pt idx="38">
                  <c:v>15.4851116982391</c:v>
                </c:pt>
                <c:pt idx="39">
                  <c:v>14.2990449493445</c:v>
                </c:pt>
                <c:pt idx="40">
                  <c:v>13.670082849419201</c:v>
                </c:pt>
                <c:pt idx="41">
                  <c:v>12.461498469348401</c:v>
                </c:pt>
                <c:pt idx="42">
                  <c:v>12.1971244681194</c:v>
                </c:pt>
                <c:pt idx="43">
                  <c:v>10.958015384301101</c:v>
                </c:pt>
                <c:pt idx="44">
                  <c:v>10.4758483035471</c:v>
                </c:pt>
                <c:pt idx="45">
                  <c:v>8.64031128668781</c:v>
                </c:pt>
                <c:pt idx="46">
                  <c:v>9.7300437344265696</c:v>
                </c:pt>
                <c:pt idx="47">
                  <c:v>8.7752850705078203</c:v>
                </c:pt>
                <c:pt idx="48">
                  <c:v>7.5342642258421799</c:v>
                </c:pt>
                <c:pt idx="49">
                  <c:v>3.8948900530679098</c:v>
                </c:pt>
                <c:pt idx="50">
                  <c:v>5.8265958298987197</c:v>
                </c:pt>
                <c:pt idx="51">
                  <c:v>5.7361830641189204</c:v>
                </c:pt>
                <c:pt idx="52">
                  <c:v>5.5812662321427799</c:v>
                </c:pt>
                <c:pt idx="53">
                  <c:v>2.0791153948197798</c:v>
                </c:pt>
                <c:pt idx="54">
                  <c:v>2.5076665046288098</c:v>
                </c:pt>
              </c:numCache>
            </c:numRef>
          </c:val>
          <c:extLst>
            <c:ext xmlns:c16="http://schemas.microsoft.com/office/drawing/2014/chart" uri="{C3380CC4-5D6E-409C-BE32-E72D297353CC}">
              <c16:uniqueId val="{00000000-0311-475E-882B-68584B2F94C7}"/>
            </c:ext>
          </c:extLst>
        </c:ser>
        <c:ser>
          <c:idx val="1"/>
          <c:order val="1"/>
          <c:tx>
            <c:strRef>
              <c:f>'Figure 3.6'!$F$49</c:f>
              <c:strCache>
                <c:ptCount val="1"/>
                <c:pt idx="0">
                  <c:v>Statistically non-significant difference</c:v>
                </c:pt>
              </c:strCache>
            </c:strRef>
          </c:tx>
          <c:spPr>
            <a:solidFill>
              <a:schemeClr val="bg1">
                <a:lumMod val="65000"/>
              </a:schemeClr>
            </a:solidFill>
            <a:ln>
              <a:noFill/>
            </a:ln>
            <a:effectLst/>
          </c:spPr>
          <c:invertIfNegative val="0"/>
          <c:cat>
            <c:strRef>
              <c:f>'Figure 3.6'!$A$50:$A$104</c:f>
              <c:strCache>
                <c:ptCount val="55"/>
                <c:pt idx="0">
                  <c:v>South Africa</c:v>
                </c:pt>
                <c:pt idx="1">
                  <c:v>Morocco</c:v>
                </c:pt>
                <c:pt idx="2">
                  <c:v>Brazil</c:v>
                </c:pt>
                <c:pt idx="3">
                  <c:v>Alberta (Canada)*</c:v>
                </c:pt>
                <c:pt idx="4">
                  <c:v>Azerbaijan</c:v>
                </c:pt>
                <c:pt idx="5">
                  <c:v>French Comm. (Belgium)</c:v>
                </c:pt>
                <c:pt idx="6">
                  <c:v>Uzbekistan</c:v>
                </c:pt>
                <c:pt idx="7">
                  <c:v>Portugal</c:v>
                </c:pt>
                <c:pt idx="8">
                  <c:v>Belgium</c:v>
                </c:pt>
                <c:pt idx="9">
                  <c:v>Flemish Comm. (Belgium)</c:v>
                </c:pt>
                <c:pt idx="10">
                  <c:v>United States</c:v>
                </c:pt>
                <c:pt idx="11">
                  <c:v>Latvia</c:v>
                </c:pt>
                <c:pt idx="12">
                  <c:v>Iceland</c:v>
                </c:pt>
                <c:pt idx="13">
                  <c:v>Sweden</c:v>
                </c:pt>
                <c:pt idx="14">
                  <c:v>Malta</c:v>
                </c:pt>
                <c:pt idx="15">
                  <c:v>Chile</c:v>
                </c:pt>
                <c:pt idx="16">
                  <c:v>New Zealand*</c:v>
                </c:pt>
                <c:pt idx="17">
                  <c:v>France</c:v>
                </c:pt>
                <c:pt idx="18">
                  <c:v>Viet Nam</c:v>
                </c:pt>
                <c:pt idx="19">
                  <c:v>Singapore</c:v>
                </c:pt>
                <c:pt idx="20">
                  <c:v>Australia</c:v>
                </c:pt>
                <c:pt idx="21">
                  <c:v>Austria</c:v>
                </c:pt>
                <c:pt idx="22">
                  <c:v>Israel</c:v>
                </c:pt>
                <c:pt idx="23">
                  <c:v>Norway*</c:v>
                </c:pt>
                <c:pt idx="24">
                  <c:v>United Arab Emirates</c:v>
                </c:pt>
                <c:pt idx="25">
                  <c:v>Saudi Arabia</c:v>
                </c:pt>
                <c:pt idx="26">
                  <c:v>Slovak Republic</c:v>
                </c:pt>
                <c:pt idx="27">
                  <c:v>Bahrain</c:v>
                </c:pt>
                <c:pt idx="28">
                  <c:v>Hungary</c:v>
                </c:pt>
                <c:pt idx="29">
                  <c:v>OECD average-27</c:v>
                </c:pt>
                <c:pt idx="30">
                  <c:v>North Macedonia</c:v>
                </c:pt>
                <c:pt idx="31">
                  <c:v>Colombia</c:v>
                </c:pt>
                <c:pt idx="32">
                  <c:v>Bulgaria</c:v>
                </c:pt>
                <c:pt idx="33">
                  <c:v>Kosovo</c:v>
                </c:pt>
                <c:pt idx="34">
                  <c:v>Korea</c:v>
                </c:pt>
                <c:pt idx="35">
                  <c:v>Kazakhstan</c:v>
                </c:pt>
                <c:pt idx="36">
                  <c:v>Spain</c:v>
                </c:pt>
                <c:pt idx="37">
                  <c:v>Türkiye</c:v>
                </c:pt>
                <c:pt idx="38">
                  <c:v>Finland</c:v>
                </c:pt>
                <c:pt idx="39">
                  <c:v>Estonia</c:v>
                </c:pt>
                <c:pt idx="40">
                  <c:v>Costa Rica</c:v>
                </c:pt>
                <c:pt idx="41">
                  <c:v>Slovenia</c:v>
                </c:pt>
                <c:pt idx="42">
                  <c:v>Montenegro</c:v>
                </c:pt>
                <c:pt idx="43">
                  <c:v>Romania</c:v>
                </c:pt>
                <c:pt idx="44">
                  <c:v>Italy</c:v>
                </c:pt>
                <c:pt idx="45">
                  <c:v>Poland</c:v>
                </c:pt>
                <c:pt idx="46">
                  <c:v>Czechia</c:v>
                </c:pt>
                <c:pt idx="47">
                  <c:v>Japan</c:v>
                </c:pt>
                <c:pt idx="48">
                  <c:v>Croatia</c:v>
                </c:pt>
                <c:pt idx="49">
                  <c:v>Shanghai (China)</c:v>
                </c:pt>
                <c:pt idx="50">
                  <c:v>Albania</c:v>
                </c:pt>
                <c:pt idx="51">
                  <c:v>Serbia</c:v>
                </c:pt>
                <c:pt idx="52">
                  <c:v>Lithuania</c:v>
                </c:pt>
                <c:pt idx="53">
                  <c:v>Denmark</c:v>
                </c:pt>
                <c:pt idx="54">
                  <c:v>Netherlands*</c:v>
                </c:pt>
              </c:strCache>
            </c:strRef>
          </c:cat>
          <c:val>
            <c:numRef>
              <c:f>'Figure 3.6'!$F$50:$F$104</c:f>
              <c:numCache>
                <c:formatCode>General</c:formatCode>
                <c:ptCount val="55"/>
                <c:pt idx="0">
                  <c:v>#N/A</c:v>
                </c:pt>
                <c:pt idx="1">
                  <c:v>#N/A</c:v>
                </c:pt>
                <c:pt idx="2">
                  <c:v>2.1178896446904005</c:v>
                </c:pt>
                <c:pt idx="3">
                  <c:v>7.6263477588895014</c:v>
                </c:pt>
                <c:pt idx="4">
                  <c:v>5.103505768948402</c:v>
                </c:pt>
                <c:pt idx="5">
                  <c:v>#N/A</c:v>
                </c:pt>
                <c:pt idx="6">
                  <c:v>3.3662986015959007</c:v>
                </c:pt>
                <c:pt idx="7">
                  <c:v>5.3015516874948965</c:v>
                </c:pt>
                <c:pt idx="8">
                  <c:v>#N/A</c:v>
                </c:pt>
                <c:pt idx="9">
                  <c:v>4.8621899881642996</c:v>
                </c:pt>
                <c:pt idx="10">
                  <c:v>8.8861918487790987</c:v>
                </c:pt>
                <c:pt idx="11">
                  <c:v>1.9982017465538995</c:v>
                </c:pt>
                <c:pt idx="12">
                  <c:v>3.0218937526861005</c:v>
                </c:pt>
                <c:pt idx="13">
                  <c:v>4.0874145614872006</c:v>
                </c:pt>
                <c:pt idx="14">
                  <c:v>#N/A</c:v>
                </c:pt>
                <c:pt idx="15">
                  <c:v>0.2943579395190028</c:v>
                </c:pt>
                <c:pt idx="16">
                  <c:v>11.7480258322576</c:v>
                </c:pt>
                <c:pt idx="17">
                  <c:v>#N/A</c:v>
                </c:pt>
                <c:pt idx="18">
                  <c:v>#N/A</c:v>
                </c:pt>
                <c:pt idx="19">
                  <c:v>4.9949875574712017</c:v>
                </c:pt>
                <c:pt idx="20">
                  <c:v>#N/A</c:v>
                </c:pt>
                <c:pt idx="21">
                  <c:v>5.3207443273007016</c:v>
                </c:pt>
                <c:pt idx="22">
                  <c:v>#N/A</c:v>
                </c:pt>
                <c:pt idx="23">
                  <c:v>7.6991368875155999</c:v>
                </c:pt>
                <c:pt idx="24">
                  <c:v>#N/A</c:v>
                </c:pt>
                <c:pt idx="25">
                  <c:v>6.5851737687479002</c:v>
                </c:pt>
                <c:pt idx="26">
                  <c:v>3.6053966522828027</c:v>
                </c:pt>
                <c:pt idx="27">
                  <c:v>#N/A</c:v>
                </c:pt>
                <c:pt idx="28">
                  <c:v>#N/A</c:v>
                </c:pt>
                <c:pt idx="29">
                  <c:v>#N/A</c:v>
                </c:pt>
                <c:pt idx="30">
                  <c:v>#N/A</c:v>
                </c:pt>
                <c:pt idx="31">
                  <c:v>#N/A</c:v>
                </c:pt>
                <c:pt idx="32">
                  <c:v>1.2514951610534997</c:v>
                </c:pt>
                <c:pt idx="33">
                  <c:v>#N/A</c:v>
                </c:pt>
                <c:pt idx="34">
                  <c:v>0.49633187645389931</c:v>
                </c:pt>
                <c:pt idx="35">
                  <c:v>#N/A</c:v>
                </c:pt>
                <c:pt idx="36">
                  <c:v>#N/A</c:v>
                </c:pt>
                <c:pt idx="37">
                  <c:v>#N/A</c:v>
                </c:pt>
                <c:pt idx="38">
                  <c:v>4.3539170021604985</c:v>
                </c:pt>
                <c:pt idx="39">
                  <c:v>#N/A</c:v>
                </c:pt>
                <c:pt idx="40">
                  <c:v>#N/A</c:v>
                </c:pt>
                <c:pt idx="41">
                  <c:v>4.572389240092301</c:v>
                </c:pt>
                <c:pt idx="42">
                  <c:v>0.21214561167420065</c:v>
                </c:pt>
                <c:pt idx="43">
                  <c:v>#N/A</c:v>
                </c:pt>
                <c:pt idx="44">
                  <c:v>5.1228838217341011</c:v>
                </c:pt>
                <c:pt idx="45">
                  <c:v>1.2561382081178607</c:v>
                </c:pt>
                <c:pt idx="46">
                  <c:v>#N/A</c:v>
                </c:pt>
                <c:pt idx="47">
                  <c:v>#N/A</c:v>
                </c:pt>
                <c:pt idx="48">
                  <c:v>4.39187010812502</c:v>
                </c:pt>
                <c:pt idx="49">
                  <c:v>2.4062873110112206</c:v>
                </c:pt>
                <c:pt idx="50">
                  <c:v>#N/A</c:v>
                </c:pt>
                <c:pt idx="51">
                  <c:v>5.3889189173113792</c:v>
                </c:pt>
                <c:pt idx="52">
                  <c:v>0.79774930456730964</c:v>
                </c:pt>
                <c:pt idx="53">
                  <c:v>#N/A</c:v>
                </c:pt>
                <c:pt idx="54">
                  <c:v>#N/A</c:v>
                </c:pt>
              </c:numCache>
            </c:numRef>
          </c:val>
          <c:extLst>
            <c:ext xmlns:c16="http://schemas.microsoft.com/office/drawing/2014/chart" uri="{C3380CC4-5D6E-409C-BE32-E72D297353CC}">
              <c16:uniqueId val="{00000001-0311-475E-882B-68584B2F94C7}"/>
            </c:ext>
          </c:extLst>
        </c:ser>
        <c:ser>
          <c:idx val="2"/>
          <c:order val="2"/>
          <c:tx>
            <c:strRef>
              <c:f>'Figure 3.6'!$G$49</c:f>
              <c:strCache>
                <c:ptCount val="1"/>
                <c:pt idx="0">
                  <c:v>Younger teachers report more students with language difficulties</c:v>
                </c:pt>
              </c:strCache>
            </c:strRef>
          </c:tx>
          <c:spPr>
            <a:solidFill>
              <a:srgbClr val="0070C0"/>
            </a:solidFill>
            <a:ln>
              <a:noFill/>
            </a:ln>
            <a:effectLst/>
          </c:spPr>
          <c:invertIfNegative val="0"/>
          <c:cat>
            <c:strRef>
              <c:f>'Figure 3.6'!$A$50:$A$104</c:f>
              <c:strCache>
                <c:ptCount val="55"/>
                <c:pt idx="0">
                  <c:v>South Africa</c:v>
                </c:pt>
                <c:pt idx="1">
                  <c:v>Morocco</c:v>
                </c:pt>
                <c:pt idx="2">
                  <c:v>Brazil</c:v>
                </c:pt>
                <c:pt idx="3">
                  <c:v>Alberta (Canada)*</c:v>
                </c:pt>
                <c:pt idx="4">
                  <c:v>Azerbaijan</c:v>
                </c:pt>
                <c:pt idx="5">
                  <c:v>French Comm. (Belgium)</c:v>
                </c:pt>
                <c:pt idx="6">
                  <c:v>Uzbekistan</c:v>
                </c:pt>
                <c:pt idx="7">
                  <c:v>Portugal</c:v>
                </c:pt>
                <c:pt idx="8">
                  <c:v>Belgium</c:v>
                </c:pt>
                <c:pt idx="9">
                  <c:v>Flemish Comm. (Belgium)</c:v>
                </c:pt>
                <c:pt idx="10">
                  <c:v>United States</c:v>
                </c:pt>
                <c:pt idx="11">
                  <c:v>Latvia</c:v>
                </c:pt>
                <c:pt idx="12">
                  <c:v>Iceland</c:v>
                </c:pt>
                <c:pt idx="13">
                  <c:v>Sweden</c:v>
                </c:pt>
                <c:pt idx="14">
                  <c:v>Malta</c:v>
                </c:pt>
                <c:pt idx="15">
                  <c:v>Chile</c:v>
                </c:pt>
                <c:pt idx="16">
                  <c:v>New Zealand*</c:v>
                </c:pt>
                <c:pt idx="17">
                  <c:v>France</c:v>
                </c:pt>
                <c:pt idx="18">
                  <c:v>Viet Nam</c:v>
                </c:pt>
                <c:pt idx="19">
                  <c:v>Singapore</c:v>
                </c:pt>
                <c:pt idx="20">
                  <c:v>Australia</c:v>
                </c:pt>
                <c:pt idx="21">
                  <c:v>Austria</c:v>
                </c:pt>
                <c:pt idx="22">
                  <c:v>Israel</c:v>
                </c:pt>
                <c:pt idx="23">
                  <c:v>Norway*</c:v>
                </c:pt>
                <c:pt idx="24">
                  <c:v>United Arab Emirates</c:v>
                </c:pt>
                <c:pt idx="25">
                  <c:v>Saudi Arabia</c:v>
                </c:pt>
                <c:pt idx="26">
                  <c:v>Slovak Republic</c:v>
                </c:pt>
                <c:pt idx="27">
                  <c:v>Bahrain</c:v>
                </c:pt>
                <c:pt idx="28">
                  <c:v>Hungary</c:v>
                </c:pt>
                <c:pt idx="29">
                  <c:v>OECD average-27</c:v>
                </c:pt>
                <c:pt idx="30">
                  <c:v>North Macedonia</c:v>
                </c:pt>
                <c:pt idx="31">
                  <c:v>Colombia</c:v>
                </c:pt>
                <c:pt idx="32">
                  <c:v>Bulgaria</c:v>
                </c:pt>
                <c:pt idx="33">
                  <c:v>Kosovo</c:v>
                </c:pt>
                <c:pt idx="34">
                  <c:v>Korea</c:v>
                </c:pt>
                <c:pt idx="35">
                  <c:v>Kazakhstan</c:v>
                </c:pt>
                <c:pt idx="36">
                  <c:v>Spain</c:v>
                </c:pt>
                <c:pt idx="37">
                  <c:v>Türkiye</c:v>
                </c:pt>
                <c:pt idx="38">
                  <c:v>Finland</c:v>
                </c:pt>
                <c:pt idx="39">
                  <c:v>Estonia</c:v>
                </c:pt>
                <c:pt idx="40">
                  <c:v>Costa Rica</c:v>
                </c:pt>
                <c:pt idx="41">
                  <c:v>Slovenia</c:v>
                </c:pt>
                <c:pt idx="42">
                  <c:v>Montenegro</c:v>
                </c:pt>
                <c:pt idx="43">
                  <c:v>Romania</c:v>
                </c:pt>
                <c:pt idx="44">
                  <c:v>Italy</c:v>
                </c:pt>
                <c:pt idx="45">
                  <c:v>Poland</c:v>
                </c:pt>
                <c:pt idx="46">
                  <c:v>Czechia</c:v>
                </c:pt>
                <c:pt idx="47">
                  <c:v>Japan</c:v>
                </c:pt>
                <c:pt idx="48">
                  <c:v>Croatia</c:v>
                </c:pt>
                <c:pt idx="49">
                  <c:v>Shanghai (China)</c:v>
                </c:pt>
                <c:pt idx="50">
                  <c:v>Albania</c:v>
                </c:pt>
                <c:pt idx="51">
                  <c:v>Serbia</c:v>
                </c:pt>
                <c:pt idx="52">
                  <c:v>Lithuania</c:v>
                </c:pt>
                <c:pt idx="53">
                  <c:v>Denmark</c:v>
                </c:pt>
                <c:pt idx="54">
                  <c:v>Netherlands*</c:v>
                </c:pt>
              </c:strCache>
            </c:strRef>
          </c:cat>
          <c:val>
            <c:numRef>
              <c:f>'Figure 3.6'!$G$50:$G$104</c:f>
              <c:numCache>
                <c:formatCode>General</c:formatCode>
                <c:ptCount val="55"/>
                <c:pt idx="0">
                  <c:v>#N/A</c:v>
                </c:pt>
                <c:pt idx="1">
                  <c:v>14.170057976565793</c:v>
                </c:pt>
                <c:pt idx="2">
                  <c:v>#N/A</c:v>
                </c:pt>
                <c:pt idx="3">
                  <c:v>#N/A</c:v>
                </c:pt>
                <c:pt idx="4">
                  <c:v>#N/A</c:v>
                </c:pt>
                <c:pt idx="5">
                  <c:v>11.117866172191398</c:v>
                </c:pt>
                <c:pt idx="6">
                  <c:v>#N/A</c:v>
                </c:pt>
                <c:pt idx="7">
                  <c:v>#N/A</c:v>
                </c:pt>
                <c:pt idx="8">
                  <c:v>6.8695462366796995</c:v>
                </c:pt>
                <c:pt idx="9">
                  <c:v>#N/A</c:v>
                </c:pt>
                <c:pt idx="10">
                  <c:v>#N/A</c:v>
                </c:pt>
                <c:pt idx="11">
                  <c:v>#N/A</c:v>
                </c:pt>
                <c:pt idx="12">
                  <c:v>#N/A</c:v>
                </c:pt>
                <c:pt idx="13">
                  <c:v>#N/A</c:v>
                </c:pt>
                <c:pt idx="14">
                  <c:v>12.753871376949302</c:v>
                </c:pt>
                <c:pt idx="15">
                  <c:v>#N/A</c:v>
                </c:pt>
                <c:pt idx="16">
                  <c:v>#N/A</c:v>
                </c:pt>
                <c:pt idx="17">
                  <c:v>7.5762936630102011</c:v>
                </c:pt>
                <c:pt idx="18">
                  <c:v>#N/A</c:v>
                </c:pt>
                <c:pt idx="19">
                  <c:v>#N/A</c:v>
                </c:pt>
                <c:pt idx="20">
                  <c:v>9.8411935448414987</c:v>
                </c:pt>
                <c:pt idx="21">
                  <c:v>#N/A</c:v>
                </c:pt>
                <c:pt idx="22">
                  <c:v>15.9921221665271</c:v>
                </c:pt>
                <c:pt idx="23">
                  <c:v>#N/A</c:v>
                </c:pt>
                <c:pt idx="24">
                  <c:v>21.180238040607598</c:v>
                </c:pt>
                <c:pt idx="25">
                  <c:v>#N/A</c:v>
                </c:pt>
                <c:pt idx="26">
                  <c:v>#N/A</c:v>
                </c:pt>
                <c:pt idx="27">
                  <c:v>16.364504982985995</c:v>
                </c:pt>
                <c:pt idx="28">
                  <c:v>11.394812107722402</c:v>
                </c:pt>
                <c:pt idx="29">
                  <c:v>4.8645315562454989</c:v>
                </c:pt>
                <c:pt idx="30">
                  <c:v>11.759683677691399</c:v>
                </c:pt>
                <c:pt idx="31">
                  <c:v>15.180033548406598</c:v>
                </c:pt>
                <c:pt idx="32">
                  <c:v>#N/A</c:v>
                </c:pt>
                <c:pt idx="33">
                  <c:v>9.4324210987808002</c:v>
                </c:pt>
                <c:pt idx="34">
                  <c:v>#N/A</c:v>
                </c:pt>
                <c:pt idx="35">
                  <c:v>8.569768709225503</c:v>
                </c:pt>
                <c:pt idx="36">
                  <c:v>9.4841882936142987</c:v>
                </c:pt>
                <c:pt idx="37">
                  <c:v>13.725747527601898</c:v>
                </c:pt>
                <c:pt idx="38">
                  <c:v>#N/A</c:v>
                </c:pt>
                <c:pt idx="39">
                  <c:v>7.0969721956204008</c:v>
                </c:pt>
                <c:pt idx="40">
                  <c:v>9.319286673054</c:v>
                </c:pt>
                <c:pt idx="41">
                  <c:v>#N/A</c:v>
                </c:pt>
                <c:pt idx="42">
                  <c:v>#N/A</c:v>
                </c:pt>
                <c:pt idx="43">
                  <c:v>10.253638416054498</c:v>
                </c:pt>
                <c:pt idx="44">
                  <c:v>#N/A</c:v>
                </c:pt>
                <c:pt idx="45">
                  <c:v>#N/A</c:v>
                </c:pt>
                <c:pt idx="46">
                  <c:v>7.8538158891440304</c:v>
                </c:pt>
                <c:pt idx="47">
                  <c:v>7.3624924905688793</c:v>
                </c:pt>
                <c:pt idx="48">
                  <c:v>#N/A</c:v>
                </c:pt>
                <c:pt idx="49">
                  <c:v>#N/A</c:v>
                </c:pt>
                <c:pt idx="50">
                  <c:v>8.0240618870379805</c:v>
                </c:pt>
                <c:pt idx="51">
                  <c:v>#N/A</c:v>
                </c:pt>
                <c:pt idx="52">
                  <c:v>#N/A</c:v>
                </c:pt>
                <c:pt idx="53">
                  <c:v>#N/A</c:v>
                </c:pt>
                <c:pt idx="54">
                  <c:v>5.9949114915666399</c:v>
                </c:pt>
              </c:numCache>
            </c:numRef>
          </c:val>
          <c:extLst>
            <c:ext xmlns:c16="http://schemas.microsoft.com/office/drawing/2014/chart" uri="{C3380CC4-5D6E-409C-BE32-E72D297353CC}">
              <c16:uniqueId val="{00000002-0311-475E-882B-68584B2F94C7}"/>
            </c:ext>
          </c:extLst>
        </c:ser>
        <c:ser>
          <c:idx val="3"/>
          <c:order val="3"/>
          <c:tx>
            <c:strRef>
              <c:f>'Figure 3.6'!$H$49</c:f>
              <c:strCache>
                <c:ptCount val="1"/>
                <c:pt idx="0">
                  <c:v>Older teachers report more students with language difficulties</c:v>
                </c:pt>
              </c:strCache>
            </c:strRef>
          </c:tx>
          <c:spPr>
            <a:solidFill>
              <a:schemeClr val="accent2"/>
            </a:solidFill>
            <a:ln>
              <a:noFill/>
            </a:ln>
            <a:effectLst/>
          </c:spPr>
          <c:invertIfNegative val="0"/>
          <c:cat>
            <c:strRef>
              <c:f>'Figure 3.6'!$A$50:$A$104</c:f>
              <c:strCache>
                <c:ptCount val="55"/>
                <c:pt idx="0">
                  <c:v>South Africa</c:v>
                </c:pt>
                <c:pt idx="1">
                  <c:v>Morocco</c:v>
                </c:pt>
                <c:pt idx="2">
                  <c:v>Brazil</c:v>
                </c:pt>
                <c:pt idx="3">
                  <c:v>Alberta (Canada)*</c:v>
                </c:pt>
                <c:pt idx="4">
                  <c:v>Azerbaijan</c:v>
                </c:pt>
                <c:pt idx="5">
                  <c:v>French Comm. (Belgium)</c:v>
                </c:pt>
                <c:pt idx="6">
                  <c:v>Uzbekistan</c:v>
                </c:pt>
                <c:pt idx="7">
                  <c:v>Portugal</c:v>
                </c:pt>
                <c:pt idx="8">
                  <c:v>Belgium</c:v>
                </c:pt>
                <c:pt idx="9">
                  <c:v>Flemish Comm. (Belgium)</c:v>
                </c:pt>
                <c:pt idx="10">
                  <c:v>United States</c:v>
                </c:pt>
                <c:pt idx="11">
                  <c:v>Latvia</c:v>
                </c:pt>
                <c:pt idx="12">
                  <c:v>Iceland</c:v>
                </c:pt>
                <c:pt idx="13">
                  <c:v>Sweden</c:v>
                </c:pt>
                <c:pt idx="14">
                  <c:v>Malta</c:v>
                </c:pt>
                <c:pt idx="15">
                  <c:v>Chile</c:v>
                </c:pt>
                <c:pt idx="16">
                  <c:v>New Zealand*</c:v>
                </c:pt>
                <c:pt idx="17">
                  <c:v>France</c:v>
                </c:pt>
                <c:pt idx="18">
                  <c:v>Viet Nam</c:v>
                </c:pt>
                <c:pt idx="19">
                  <c:v>Singapore</c:v>
                </c:pt>
                <c:pt idx="20">
                  <c:v>Australia</c:v>
                </c:pt>
                <c:pt idx="21">
                  <c:v>Austria</c:v>
                </c:pt>
                <c:pt idx="22">
                  <c:v>Israel</c:v>
                </c:pt>
                <c:pt idx="23">
                  <c:v>Norway*</c:v>
                </c:pt>
                <c:pt idx="24">
                  <c:v>United Arab Emirates</c:v>
                </c:pt>
                <c:pt idx="25">
                  <c:v>Saudi Arabia</c:v>
                </c:pt>
                <c:pt idx="26">
                  <c:v>Slovak Republic</c:v>
                </c:pt>
                <c:pt idx="27">
                  <c:v>Bahrain</c:v>
                </c:pt>
                <c:pt idx="28">
                  <c:v>Hungary</c:v>
                </c:pt>
                <c:pt idx="29">
                  <c:v>OECD average-27</c:v>
                </c:pt>
                <c:pt idx="30">
                  <c:v>North Macedonia</c:v>
                </c:pt>
                <c:pt idx="31">
                  <c:v>Colombia</c:v>
                </c:pt>
                <c:pt idx="32">
                  <c:v>Bulgaria</c:v>
                </c:pt>
                <c:pt idx="33">
                  <c:v>Kosovo</c:v>
                </c:pt>
                <c:pt idx="34">
                  <c:v>Korea</c:v>
                </c:pt>
                <c:pt idx="35">
                  <c:v>Kazakhstan</c:v>
                </c:pt>
                <c:pt idx="36">
                  <c:v>Spain</c:v>
                </c:pt>
                <c:pt idx="37">
                  <c:v>Türkiye</c:v>
                </c:pt>
                <c:pt idx="38">
                  <c:v>Finland</c:v>
                </c:pt>
                <c:pt idx="39">
                  <c:v>Estonia</c:v>
                </c:pt>
                <c:pt idx="40">
                  <c:v>Costa Rica</c:v>
                </c:pt>
                <c:pt idx="41">
                  <c:v>Slovenia</c:v>
                </c:pt>
                <c:pt idx="42">
                  <c:v>Montenegro</c:v>
                </c:pt>
                <c:pt idx="43">
                  <c:v>Romania</c:v>
                </c:pt>
                <c:pt idx="44">
                  <c:v>Italy</c:v>
                </c:pt>
                <c:pt idx="45">
                  <c:v>Poland</c:v>
                </c:pt>
                <c:pt idx="46">
                  <c:v>Czechia</c:v>
                </c:pt>
                <c:pt idx="47">
                  <c:v>Japan</c:v>
                </c:pt>
                <c:pt idx="48">
                  <c:v>Croatia</c:v>
                </c:pt>
                <c:pt idx="49">
                  <c:v>Shanghai (China)</c:v>
                </c:pt>
                <c:pt idx="50">
                  <c:v>Albania</c:v>
                </c:pt>
                <c:pt idx="51">
                  <c:v>Serbia</c:v>
                </c:pt>
                <c:pt idx="52">
                  <c:v>Lithuania</c:v>
                </c:pt>
                <c:pt idx="53">
                  <c:v>Denmark</c:v>
                </c:pt>
                <c:pt idx="54">
                  <c:v>Netherlands*</c:v>
                </c:pt>
              </c:strCache>
            </c:strRef>
          </c:cat>
          <c:val>
            <c:numRef>
              <c:f>'Figure 3.6'!$H$50:$H$104</c:f>
              <c:numCache>
                <c:formatCode>General</c:formatCode>
                <c:ptCount val="55"/>
                <c:pt idx="0">
                  <c:v>7.3529323959985007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9.7837871684284998</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3.38465791330368</c:v>
                </c:pt>
                <c:pt idx="54">
                  <c:v>#N/A</c:v>
                </c:pt>
              </c:numCache>
            </c:numRef>
          </c:val>
          <c:extLst>
            <c:ext xmlns:c16="http://schemas.microsoft.com/office/drawing/2014/chart" uri="{C3380CC4-5D6E-409C-BE32-E72D297353CC}">
              <c16:uniqueId val="{00000003-0311-475E-882B-68584B2F94C7}"/>
            </c:ext>
          </c:extLst>
        </c:ser>
        <c:dLbls>
          <c:showLegendKey val="0"/>
          <c:showVal val="0"/>
          <c:showCatName val="0"/>
          <c:showSerName val="0"/>
          <c:showPercent val="0"/>
          <c:showBubbleSize val="0"/>
        </c:dLbls>
        <c:gapWidth val="75"/>
        <c:overlap val="100"/>
        <c:axId val="1859043071"/>
        <c:axId val="1859044031"/>
      </c:barChart>
      <c:lineChart>
        <c:grouping val="standard"/>
        <c:varyColors val="0"/>
        <c:ser>
          <c:idx val="4"/>
          <c:order val="4"/>
          <c:tx>
            <c:strRef>
              <c:f>'Figure 3.6'!$I$49</c:f>
              <c:strCache>
                <c:ptCount val="1"/>
                <c:pt idx="0">
                  <c:v>Older teachers</c:v>
                </c:pt>
              </c:strCache>
            </c:strRef>
          </c:tx>
          <c:spPr>
            <a:ln w="28575" cap="rnd">
              <a:noFill/>
              <a:round/>
            </a:ln>
            <a:effectLst/>
          </c:spPr>
          <c:marker>
            <c:symbol val="dash"/>
            <c:size val="13"/>
            <c:spPr>
              <a:solidFill>
                <a:schemeClr val="tx1"/>
              </a:solidFill>
              <a:ln w="9525">
                <a:noFill/>
              </a:ln>
              <a:effectLst/>
            </c:spPr>
          </c:marker>
          <c:cat>
            <c:strRef>
              <c:f>'Figure 3.6'!$A$50:$A$104</c:f>
              <c:strCache>
                <c:ptCount val="55"/>
                <c:pt idx="0">
                  <c:v>South Africa</c:v>
                </c:pt>
                <c:pt idx="1">
                  <c:v>Morocco</c:v>
                </c:pt>
                <c:pt idx="2">
                  <c:v>Brazil</c:v>
                </c:pt>
                <c:pt idx="3">
                  <c:v>Alberta (Canada)*</c:v>
                </c:pt>
                <c:pt idx="4">
                  <c:v>Azerbaijan</c:v>
                </c:pt>
                <c:pt idx="5">
                  <c:v>French Comm. (Belgium)</c:v>
                </c:pt>
                <c:pt idx="6">
                  <c:v>Uzbekistan</c:v>
                </c:pt>
                <c:pt idx="7">
                  <c:v>Portugal</c:v>
                </c:pt>
                <c:pt idx="8">
                  <c:v>Belgium</c:v>
                </c:pt>
                <c:pt idx="9">
                  <c:v>Flemish Comm. (Belgium)</c:v>
                </c:pt>
                <c:pt idx="10">
                  <c:v>United States</c:v>
                </c:pt>
                <c:pt idx="11">
                  <c:v>Latvia</c:v>
                </c:pt>
                <c:pt idx="12">
                  <c:v>Iceland</c:v>
                </c:pt>
                <c:pt idx="13">
                  <c:v>Sweden</c:v>
                </c:pt>
                <c:pt idx="14">
                  <c:v>Malta</c:v>
                </c:pt>
                <c:pt idx="15">
                  <c:v>Chile</c:v>
                </c:pt>
                <c:pt idx="16">
                  <c:v>New Zealand*</c:v>
                </c:pt>
                <c:pt idx="17">
                  <c:v>France</c:v>
                </c:pt>
                <c:pt idx="18">
                  <c:v>Viet Nam</c:v>
                </c:pt>
                <c:pt idx="19">
                  <c:v>Singapore</c:v>
                </c:pt>
                <c:pt idx="20">
                  <c:v>Australia</c:v>
                </c:pt>
                <c:pt idx="21">
                  <c:v>Austria</c:v>
                </c:pt>
                <c:pt idx="22">
                  <c:v>Israel</c:v>
                </c:pt>
                <c:pt idx="23">
                  <c:v>Norway*</c:v>
                </c:pt>
                <c:pt idx="24">
                  <c:v>United Arab Emirates</c:v>
                </c:pt>
                <c:pt idx="25">
                  <c:v>Saudi Arabia</c:v>
                </c:pt>
                <c:pt idx="26">
                  <c:v>Slovak Republic</c:v>
                </c:pt>
                <c:pt idx="27">
                  <c:v>Bahrain</c:v>
                </c:pt>
                <c:pt idx="28">
                  <c:v>Hungary</c:v>
                </c:pt>
                <c:pt idx="29">
                  <c:v>OECD average-27</c:v>
                </c:pt>
                <c:pt idx="30">
                  <c:v>North Macedonia</c:v>
                </c:pt>
                <c:pt idx="31">
                  <c:v>Colombia</c:v>
                </c:pt>
                <c:pt idx="32">
                  <c:v>Bulgaria</c:v>
                </c:pt>
                <c:pt idx="33">
                  <c:v>Kosovo</c:v>
                </c:pt>
                <c:pt idx="34">
                  <c:v>Korea</c:v>
                </c:pt>
                <c:pt idx="35">
                  <c:v>Kazakhstan</c:v>
                </c:pt>
                <c:pt idx="36">
                  <c:v>Spain</c:v>
                </c:pt>
                <c:pt idx="37">
                  <c:v>Türkiye</c:v>
                </c:pt>
                <c:pt idx="38">
                  <c:v>Finland</c:v>
                </c:pt>
                <c:pt idx="39">
                  <c:v>Estonia</c:v>
                </c:pt>
                <c:pt idx="40">
                  <c:v>Costa Rica</c:v>
                </c:pt>
                <c:pt idx="41">
                  <c:v>Slovenia</c:v>
                </c:pt>
                <c:pt idx="42">
                  <c:v>Montenegro</c:v>
                </c:pt>
                <c:pt idx="43">
                  <c:v>Romania</c:v>
                </c:pt>
                <c:pt idx="44">
                  <c:v>Italy</c:v>
                </c:pt>
                <c:pt idx="45">
                  <c:v>Poland</c:v>
                </c:pt>
                <c:pt idx="46">
                  <c:v>Czechia</c:v>
                </c:pt>
                <c:pt idx="47">
                  <c:v>Japan</c:v>
                </c:pt>
                <c:pt idx="48">
                  <c:v>Croatia</c:v>
                </c:pt>
                <c:pt idx="49">
                  <c:v>Shanghai (China)</c:v>
                </c:pt>
                <c:pt idx="50">
                  <c:v>Albania</c:v>
                </c:pt>
                <c:pt idx="51">
                  <c:v>Serbia</c:v>
                </c:pt>
                <c:pt idx="52">
                  <c:v>Lithuania</c:v>
                </c:pt>
                <c:pt idx="53">
                  <c:v>Denmark</c:v>
                </c:pt>
                <c:pt idx="54">
                  <c:v>Netherlands*</c:v>
                </c:pt>
              </c:strCache>
            </c:strRef>
          </c:cat>
          <c:val>
            <c:numRef>
              <c:f>'Figure 3.6'!$I$50:$I$104</c:f>
              <c:numCache>
                <c:formatCode>0.0</c:formatCode>
                <c:ptCount val="55"/>
                <c:pt idx="0">
                  <c:v>70.544609331485404</c:v>
                </c:pt>
                <c:pt idx="1">
                  <c:v>56.4744258670192</c:v>
                </c:pt>
                <c:pt idx="2">
                  <c:v>34.557857101574001</c:v>
                </c:pt>
                <c:pt idx="3">
                  <c:v>34.387399961219899</c:v>
                </c:pt>
                <c:pt idx="4">
                  <c:v>31.7544376980888</c:v>
                </c:pt>
                <c:pt idx="5">
                  <c:v>29.4521958149003</c:v>
                </c:pt>
                <c:pt idx="6">
                  <c:v>29.174467510362</c:v>
                </c:pt>
                <c:pt idx="7">
                  <c:v>28.9949921407479</c:v>
                </c:pt>
                <c:pt idx="8">
                  <c:v>28.6392177702357</c:v>
                </c:pt>
                <c:pt idx="9">
                  <c:v>28.057415849349201</c:v>
                </c:pt>
                <c:pt idx="10">
                  <c:v>26.2474042513916</c:v>
                </c:pt>
                <c:pt idx="11">
                  <c:v>26.158518175019399</c:v>
                </c:pt>
                <c:pt idx="12">
                  <c:v>26.0225566044586</c:v>
                </c:pt>
                <c:pt idx="13">
                  <c:v>25.346777666990199</c:v>
                </c:pt>
                <c:pt idx="14">
                  <c:v>24.871265658995799</c:v>
                </c:pt>
                <c:pt idx="15">
                  <c:v>22.548469057615002</c:v>
                </c:pt>
                <c:pt idx="16">
                  <c:v>22.226574262503899</c:v>
                </c:pt>
                <c:pt idx="17">
                  <c:v>22.116078797603599</c:v>
                </c:pt>
                <c:pt idx="18">
                  <c:v>22.0435042998384</c:v>
                </c:pt>
                <c:pt idx="19">
                  <c:v>22.0415156316406</c:v>
                </c:pt>
                <c:pt idx="20">
                  <c:v>21.448460108312201</c:v>
                </c:pt>
                <c:pt idx="21">
                  <c:v>20.800098515277899</c:v>
                </c:pt>
                <c:pt idx="22">
                  <c:v>20.619663113586501</c:v>
                </c:pt>
                <c:pt idx="23">
                  <c:v>20.353115684670399</c:v>
                </c:pt>
                <c:pt idx="24">
                  <c:v>19.861315561155799</c:v>
                </c:pt>
                <c:pt idx="25">
                  <c:v>19.3988949688862</c:v>
                </c:pt>
                <c:pt idx="26">
                  <c:v>19.157187066377698</c:v>
                </c:pt>
                <c:pt idx="27">
                  <c:v>18.354490944786502</c:v>
                </c:pt>
                <c:pt idx="28">
                  <c:v>17.876459227490098</c:v>
                </c:pt>
                <c:pt idx="29">
                  <c:v>17.673739797569901</c:v>
                </c:pt>
                <c:pt idx="30">
                  <c:v>17.4819592144575</c:v>
                </c:pt>
                <c:pt idx="31">
                  <c:v>17.327954004124599</c:v>
                </c:pt>
                <c:pt idx="32">
                  <c:v>16.6000806098425</c:v>
                </c:pt>
                <c:pt idx="33">
                  <c:v>16.4602320612799</c:v>
                </c:pt>
                <c:pt idx="34">
                  <c:v>16.4518941436706</c:v>
                </c:pt>
                <c:pt idx="35">
                  <c:v>16.390827367944699</c:v>
                </c:pt>
                <c:pt idx="36">
                  <c:v>15.8654714496273</c:v>
                </c:pt>
                <c:pt idx="37">
                  <c:v>15.7313683319526</c:v>
                </c:pt>
                <c:pt idx="38">
                  <c:v>15.4851116982391</c:v>
                </c:pt>
                <c:pt idx="39">
                  <c:v>14.2990449493445</c:v>
                </c:pt>
                <c:pt idx="40">
                  <c:v>13.670082849419201</c:v>
                </c:pt>
                <c:pt idx="41">
                  <c:v>12.461498469348401</c:v>
                </c:pt>
                <c:pt idx="42">
                  <c:v>12.1971244681194</c:v>
                </c:pt>
                <c:pt idx="43">
                  <c:v>10.958015384301101</c:v>
                </c:pt>
                <c:pt idx="44">
                  <c:v>10.4758483035471</c:v>
                </c:pt>
                <c:pt idx="45">
                  <c:v>9.8964494948056707</c:v>
                </c:pt>
                <c:pt idx="46">
                  <c:v>9.7300437344265696</c:v>
                </c:pt>
                <c:pt idx="47">
                  <c:v>8.7752850705078203</c:v>
                </c:pt>
                <c:pt idx="48">
                  <c:v>7.5342642258421799</c:v>
                </c:pt>
                <c:pt idx="49">
                  <c:v>6.3011773640791304</c:v>
                </c:pt>
                <c:pt idx="50">
                  <c:v>5.8265958298987197</c:v>
                </c:pt>
                <c:pt idx="51">
                  <c:v>5.7361830641189204</c:v>
                </c:pt>
                <c:pt idx="52">
                  <c:v>5.5812662321427799</c:v>
                </c:pt>
                <c:pt idx="53">
                  <c:v>5.4637733081234598</c:v>
                </c:pt>
                <c:pt idx="54">
                  <c:v>2.5076665046288098</c:v>
                </c:pt>
              </c:numCache>
            </c:numRef>
          </c:val>
          <c:smooth val="0"/>
          <c:extLst>
            <c:ext xmlns:c16="http://schemas.microsoft.com/office/drawing/2014/chart" uri="{C3380CC4-5D6E-409C-BE32-E72D297353CC}">
              <c16:uniqueId val="{00000004-0311-475E-882B-68584B2F94C7}"/>
            </c:ext>
          </c:extLst>
        </c:ser>
        <c:ser>
          <c:idx val="5"/>
          <c:order val="5"/>
          <c:tx>
            <c:strRef>
              <c:f>'Figure 3.6'!$J$49</c:f>
              <c:strCache>
                <c:ptCount val="1"/>
                <c:pt idx="0">
                  <c:v>Younger teachers</c:v>
                </c:pt>
              </c:strCache>
            </c:strRef>
          </c:tx>
          <c:spPr>
            <a:ln w="25400" cap="rnd">
              <a:noFill/>
              <a:round/>
            </a:ln>
            <a:effectLst/>
          </c:spPr>
          <c:marker>
            <c:symbol val="circle"/>
            <c:size val="5"/>
            <c:spPr>
              <a:solidFill>
                <a:srgbClr val="000000"/>
              </a:solidFill>
              <a:ln w="6350">
                <a:solidFill>
                  <a:srgbClr val="FFFFFF"/>
                </a:solidFill>
              </a:ln>
              <a:effectLst/>
            </c:spPr>
          </c:marker>
          <c:cat>
            <c:strRef>
              <c:f>'Figure 3.6'!$A$50:$A$104</c:f>
              <c:strCache>
                <c:ptCount val="55"/>
                <c:pt idx="0">
                  <c:v>South Africa</c:v>
                </c:pt>
                <c:pt idx="1">
                  <c:v>Morocco</c:v>
                </c:pt>
                <c:pt idx="2">
                  <c:v>Brazil</c:v>
                </c:pt>
                <c:pt idx="3">
                  <c:v>Alberta (Canada)*</c:v>
                </c:pt>
                <c:pt idx="4">
                  <c:v>Azerbaijan</c:v>
                </c:pt>
                <c:pt idx="5">
                  <c:v>French Comm. (Belgium)</c:v>
                </c:pt>
                <c:pt idx="6">
                  <c:v>Uzbekistan</c:v>
                </c:pt>
                <c:pt idx="7">
                  <c:v>Portugal</c:v>
                </c:pt>
                <c:pt idx="8">
                  <c:v>Belgium</c:v>
                </c:pt>
                <c:pt idx="9">
                  <c:v>Flemish Comm. (Belgium)</c:v>
                </c:pt>
                <c:pt idx="10">
                  <c:v>United States</c:v>
                </c:pt>
                <c:pt idx="11">
                  <c:v>Latvia</c:v>
                </c:pt>
                <c:pt idx="12">
                  <c:v>Iceland</c:v>
                </c:pt>
                <c:pt idx="13">
                  <c:v>Sweden</c:v>
                </c:pt>
                <c:pt idx="14">
                  <c:v>Malta</c:v>
                </c:pt>
                <c:pt idx="15">
                  <c:v>Chile</c:v>
                </c:pt>
                <c:pt idx="16">
                  <c:v>New Zealand*</c:v>
                </c:pt>
                <c:pt idx="17">
                  <c:v>France</c:v>
                </c:pt>
                <c:pt idx="18">
                  <c:v>Viet Nam</c:v>
                </c:pt>
                <c:pt idx="19">
                  <c:v>Singapore</c:v>
                </c:pt>
                <c:pt idx="20">
                  <c:v>Australia</c:v>
                </c:pt>
                <c:pt idx="21">
                  <c:v>Austria</c:v>
                </c:pt>
                <c:pt idx="22">
                  <c:v>Israel</c:v>
                </c:pt>
                <c:pt idx="23">
                  <c:v>Norway*</c:v>
                </c:pt>
                <c:pt idx="24">
                  <c:v>United Arab Emirates</c:v>
                </c:pt>
                <c:pt idx="25">
                  <c:v>Saudi Arabia</c:v>
                </c:pt>
                <c:pt idx="26">
                  <c:v>Slovak Republic</c:v>
                </c:pt>
                <c:pt idx="27">
                  <c:v>Bahrain</c:v>
                </c:pt>
                <c:pt idx="28">
                  <c:v>Hungary</c:v>
                </c:pt>
                <c:pt idx="29">
                  <c:v>OECD average-27</c:v>
                </c:pt>
                <c:pt idx="30">
                  <c:v>North Macedonia</c:v>
                </c:pt>
                <c:pt idx="31">
                  <c:v>Colombia</c:v>
                </c:pt>
                <c:pt idx="32">
                  <c:v>Bulgaria</c:v>
                </c:pt>
                <c:pt idx="33">
                  <c:v>Kosovo</c:v>
                </c:pt>
                <c:pt idx="34">
                  <c:v>Korea</c:v>
                </c:pt>
                <c:pt idx="35">
                  <c:v>Kazakhstan</c:v>
                </c:pt>
                <c:pt idx="36">
                  <c:v>Spain</c:v>
                </c:pt>
                <c:pt idx="37">
                  <c:v>Türkiye</c:v>
                </c:pt>
                <c:pt idx="38">
                  <c:v>Finland</c:v>
                </c:pt>
                <c:pt idx="39">
                  <c:v>Estonia</c:v>
                </c:pt>
                <c:pt idx="40">
                  <c:v>Costa Rica</c:v>
                </c:pt>
                <c:pt idx="41">
                  <c:v>Slovenia</c:v>
                </c:pt>
                <c:pt idx="42">
                  <c:v>Montenegro</c:v>
                </c:pt>
                <c:pt idx="43">
                  <c:v>Romania</c:v>
                </c:pt>
                <c:pt idx="44">
                  <c:v>Italy</c:v>
                </c:pt>
                <c:pt idx="45">
                  <c:v>Poland</c:v>
                </c:pt>
                <c:pt idx="46">
                  <c:v>Czechia</c:v>
                </c:pt>
                <c:pt idx="47">
                  <c:v>Japan</c:v>
                </c:pt>
                <c:pt idx="48">
                  <c:v>Croatia</c:v>
                </c:pt>
                <c:pt idx="49">
                  <c:v>Shanghai (China)</c:v>
                </c:pt>
                <c:pt idx="50">
                  <c:v>Albania</c:v>
                </c:pt>
                <c:pt idx="51">
                  <c:v>Serbia</c:v>
                </c:pt>
                <c:pt idx="52">
                  <c:v>Lithuania</c:v>
                </c:pt>
                <c:pt idx="53">
                  <c:v>Denmark</c:v>
                </c:pt>
                <c:pt idx="54">
                  <c:v>Netherlands*</c:v>
                </c:pt>
              </c:strCache>
            </c:strRef>
          </c:cat>
          <c:val>
            <c:numRef>
              <c:f>'Figure 3.6'!$J$50:$J$104</c:f>
              <c:numCache>
                <c:formatCode>0.0</c:formatCode>
                <c:ptCount val="55"/>
                <c:pt idx="0">
                  <c:v>63.191676935486903</c:v>
                </c:pt>
                <c:pt idx="1">
                  <c:v>70.644483843584993</c:v>
                </c:pt>
                <c:pt idx="2">
                  <c:v>36.675746746264402</c:v>
                </c:pt>
                <c:pt idx="3">
                  <c:v>42.0137477201094</c:v>
                </c:pt>
                <c:pt idx="4">
                  <c:v>26.650931929140398</c:v>
                </c:pt>
                <c:pt idx="5">
                  <c:v>40.570061987091698</c:v>
                </c:pt>
                <c:pt idx="6">
                  <c:v>32.5407661119579</c:v>
                </c:pt>
                <c:pt idx="7">
                  <c:v>34.296543828242797</c:v>
                </c:pt>
                <c:pt idx="8">
                  <c:v>35.508764006915399</c:v>
                </c:pt>
                <c:pt idx="9">
                  <c:v>32.919605837513501</c:v>
                </c:pt>
                <c:pt idx="10">
                  <c:v>17.361212402612502</c:v>
                </c:pt>
                <c:pt idx="11">
                  <c:v>28.156719921573298</c:v>
                </c:pt>
                <c:pt idx="12">
                  <c:v>23.0006628517725</c:v>
                </c:pt>
                <c:pt idx="13">
                  <c:v>21.259363105502999</c:v>
                </c:pt>
                <c:pt idx="14">
                  <c:v>37.625137035945102</c:v>
                </c:pt>
                <c:pt idx="15">
                  <c:v>22.254111118095999</c:v>
                </c:pt>
                <c:pt idx="16">
                  <c:v>33.974600094761499</c:v>
                </c:pt>
                <c:pt idx="17">
                  <c:v>29.6923724606138</c:v>
                </c:pt>
                <c:pt idx="18">
                  <c:v>12.2597171314099</c:v>
                </c:pt>
                <c:pt idx="19">
                  <c:v>27.036503189111802</c:v>
                </c:pt>
                <c:pt idx="20">
                  <c:v>31.2896536531537</c:v>
                </c:pt>
                <c:pt idx="21">
                  <c:v>26.1208428425786</c:v>
                </c:pt>
                <c:pt idx="22">
                  <c:v>36.611785280113601</c:v>
                </c:pt>
                <c:pt idx="23">
                  <c:v>28.052252572185999</c:v>
                </c:pt>
                <c:pt idx="24">
                  <c:v>41.041553601763397</c:v>
                </c:pt>
                <c:pt idx="25">
                  <c:v>25.9840687376341</c:v>
                </c:pt>
                <c:pt idx="26">
                  <c:v>22.762583718660501</c:v>
                </c:pt>
                <c:pt idx="27">
                  <c:v>34.718995927772497</c:v>
                </c:pt>
                <c:pt idx="28">
                  <c:v>29.2712713352125</c:v>
                </c:pt>
                <c:pt idx="29">
                  <c:v>22.5382713538154</c:v>
                </c:pt>
                <c:pt idx="30">
                  <c:v>29.241642892148899</c:v>
                </c:pt>
                <c:pt idx="31">
                  <c:v>32.507987552531198</c:v>
                </c:pt>
                <c:pt idx="32">
                  <c:v>15.348585448789001</c:v>
                </c:pt>
                <c:pt idx="33">
                  <c:v>25.8926531600607</c:v>
                </c:pt>
                <c:pt idx="34">
                  <c:v>15.955562267216701</c:v>
                </c:pt>
                <c:pt idx="35">
                  <c:v>24.960596077170202</c:v>
                </c:pt>
                <c:pt idx="36">
                  <c:v>25.349659743241599</c:v>
                </c:pt>
                <c:pt idx="37">
                  <c:v>29.457115859554499</c:v>
                </c:pt>
                <c:pt idx="38">
                  <c:v>19.839028700399599</c:v>
                </c:pt>
                <c:pt idx="39">
                  <c:v>21.396017144964901</c:v>
                </c:pt>
                <c:pt idx="40">
                  <c:v>22.989369522473201</c:v>
                </c:pt>
                <c:pt idx="41">
                  <c:v>17.033887709440702</c:v>
                </c:pt>
                <c:pt idx="42">
                  <c:v>12.4092700797936</c:v>
                </c:pt>
                <c:pt idx="43">
                  <c:v>21.211653800355599</c:v>
                </c:pt>
                <c:pt idx="44">
                  <c:v>15.598732125281201</c:v>
                </c:pt>
                <c:pt idx="45">
                  <c:v>8.64031128668781</c:v>
                </c:pt>
                <c:pt idx="46">
                  <c:v>17.5838596235706</c:v>
                </c:pt>
                <c:pt idx="47">
                  <c:v>16.1377775610767</c:v>
                </c:pt>
                <c:pt idx="48">
                  <c:v>11.9261343339672</c:v>
                </c:pt>
                <c:pt idx="49">
                  <c:v>3.8948900530679098</c:v>
                </c:pt>
                <c:pt idx="50">
                  <c:v>13.8506577169367</c:v>
                </c:pt>
                <c:pt idx="51">
                  <c:v>11.1251019814303</c:v>
                </c:pt>
                <c:pt idx="52">
                  <c:v>6.3790155367100896</c:v>
                </c:pt>
                <c:pt idx="53">
                  <c:v>2.0791153948197798</c:v>
                </c:pt>
                <c:pt idx="54">
                  <c:v>8.5025779961954502</c:v>
                </c:pt>
              </c:numCache>
            </c:numRef>
          </c:val>
          <c:smooth val="0"/>
          <c:extLst>
            <c:ext xmlns:c16="http://schemas.microsoft.com/office/drawing/2014/chart" uri="{C3380CC4-5D6E-409C-BE32-E72D297353CC}">
              <c16:uniqueId val="{00000005-0311-475E-882B-68584B2F94C7}"/>
            </c:ext>
          </c:extLst>
        </c:ser>
        <c:dLbls>
          <c:showLegendKey val="0"/>
          <c:showVal val="0"/>
          <c:showCatName val="0"/>
          <c:showSerName val="0"/>
          <c:showPercent val="0"/>
          <c:showBubbleSize val="0"/>
        </c:dLbls>
        <c:marker val="1"/>
        <c:smooth val="0"/>
        <c:axId val="1859043071"/>
        <c:axId val="1859044031"/>
      </c:lineChart>
      <c:catAx>
        <c:axId val="1859043071"/>
        <c:scaling>
          <c:orientation val="minMax"/>
        </c:scaling>
        <c:delete val="0"/>
        <c:axPos val="b"/>
        <c:majorGridlines>
          <c:spPr>
            <a:ln w="9525" cap="flat" cmpd="sng" algn="ctr">
              <a:solidFill>
                <a:srgbClr val="FFFFFF">
                  <a:lumMod val="85000"/>
                  <a:alpha val="20000"/>
                </a:srgb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859044031"/>
        <c:crosses val="autoZero"/>
        <c:auto val="1"/>
        <c:lblAlgn val="ctr"/>
        <c:lblOffset val="100"/>
        <c:noMultiLvlLbl val="0"/>
      </c:catAx>
      <c:valAx>
        <c:axId val="1859044031"/>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859043071"/>
        <c:crosses val="autoZero"/>
        <c:crossBetween val="between"/>
      </c:valAx>
      <c:spPr>
        <a:noFill/>
        <a:ln>
          <a:noFill/>
        </a:ln>
        <a:effectLst/>
      </c:spPr>
    </c:plotArea>
    <c:legend>
      <c:legendPos val="t"/>
      <c:legendEntry>
        <c:idx val="0"/>
        <c:delete val="1"/>
      </c:legendEntry>
      <c:layout>
        <c:manualLayout>
          <c:xMode val="edge"/>
          <c:yMode val="edge"/>
          <c:x val="0"/>
          <c:y val="2.7435293225314464E-2"/>
          <c:w val="1"/>
          <c:h val="0.156070807874488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circle"/>
            <c:size val="8"/>
            <c:spPr>
              <a:solidFill>
                <a:srgbClr val="0070C0"/>
              </a:solidFill>
              <a:ln w="9525">
                <a:noFill/>
              </a:ln>
              <a:effectLst/>
            </c:spPr>
          </c:marker>
          <c:errBars>
            <c:errDir val="y"/>
            <c:errBarType val="both"/>
            <c:errValType val="cust"/>
            <c:noEndCap val="0"/>
            <c:plus>
              <c:numRef>
                <c:f>'Figure 7.1'!$D$50:$D$1000</c:f>
                <c:numCache>
                  <c:formatCode>General</c:formatCode>
                  <c:ptCount val="951"/>
                  <c:pt idx="0">
                    <c:v>8.2449845517295</c:v>
                  </c:pt>
                  <c:pt idx="1">
                    <c:v>12.6894312569693</c:v>
                  </c:pt>
                  <c:pt idx="2">
                    <c:v>9.6708419925343492</c:v>
                  </c:pt>
                  <c:pt idx="3">
                    <c:v>5.7181615715003504</c:v>
                  </c:pt>
                  <c:pt idx="4">
                    <c:v>9.2384611013884292</c:v>
                  </c:pt>
                  <c:pt idx="5">
                    <c:v>16.822293817936199</c:v>
                  </c:pt>
                  <c:pt idx="6">
                    <c:v>7.49975085252035</c:v>
                  </c:pt>
                  <c:pt idx="7">
                    <c:v>16.152090954425699</c:v>
                  </c:pt>
                  <c:pt idx="8">
                    <c:v>7.62777399030551</c:v>
                  </c:pt>
                  <c:pt idx="9">
                    <c:v>13.433815123555901</c:v>
                  </c:pt>
                  <c:pt idx="10">
                    <c:v>10.4050444994412</c:v>
                  </c:pt>
                  <c:pt idx="11">
                    <c:v>8.7095735557080296</c:v>
                  </c:pt>
                  <c:pt idx="12">
                    <c:v>5.0072560215294297</c:v>
                  </c:pt>
                  <c:pt idx="13">
                    <c:v>9.3476125808290398</c:v>
                  </c:pt>
                  <c:pt idx="14">
                    <c:v>5.17995117406101</c:v>
                  </c:pt>
                  <c:pt idx="15">
                    <c:v>7.4272651280022197</c:v>
                  </c:pt>
                  <c:pt idx="16">
                    <c:v>5.7174528504875504</c:v>
                  </c:pt>
                  <c:pt idx="17">
                    <c:v>7.2099683220661603</c:v>
                  </c:pt>
                  <c:pt idx="18">
                    <c:v>10.365070816304501</c:v>
                  </c:pt>
                  <c:pt idx="19">
                    <c:v>3.83426664910326</c:v>
                  </c:pt>
                  <c:pt idx="20">
                    <c:v>7.8485999805636197</c:v>
                  </c:pt>
                  <c:pt idx="21">
                    <c:v>1.56368982244111</c:v>
                  </c:pt>
                  <c:pt idx="22">
                    <c:v>3.7915117401804901</c:v>
                  </c:pt>
                  <c:pt idx="23">
                    <c:v>7.59762721312301</c:v>
                  </c:pt>
                  <c:pt idx="24">
                    <c:v>4.9214265819451901</c:v>
                  </c:pt>
                  <c:pt idx="25">
                    <c:v>4.0989674079581704</c:v>
                  </c:pt>
                  <c:pt idx="26">
                    <c:v>7.5889601494643104</c:v>
                  </c:pt>
                  <c:pt idx="27">
                    <c:v>7.0716168727659898</c:v>
                  </c:pt>
                  <c:pt idx="28">
                    <c:v>4.2905934368079199</c:v>
                  </c:pt>
                  <c:pt idx="29">
                    <c:v>5.6479920391802203</c:v>
                  </c:pt>
                  <c:pt idx="30">
                    <c:v>3.4609959210280601</c:v>
                  </c:pt>
                  <c:pt idx="31">
                    <c:v>5.9362272733685399</c:v>
                  </c:pt>
                  <c:pt idx="32">
                    <c:v>13.686460411654799</c:v>
                  </c:pt>
                  <c:pt idx="33">
                    <c:v>6.56638786099293</c:v>
                  </c:pt>
                  <c:pt idx="34">
                    <c:v>5.7545290558210302</c:v>
                  </c:pt>
                  <c:pt idx="35">
                    <c:v>5.2616964680552902</c:v>
                  </c:pt>
                  <c:pt idx="36">
                    <c:v>5.8790514614500502</c:v>
                  </c:pt>
                  <c:pt idx="37">
                    <c:v>4.8294710327026502</c:v>
                  </c:pt>
                  <c:pt idx="38">
                    <c:v>5.4614644270370798</c:v>
                  </c:pt>
                  <c:pt idx="39">
                    <c:v>2.9021598041955099</c:v>
                  </c:pt>
                  <c:pt idx="40">
                    <c:v>6.6861254765851097</c:v>
                  </c:pt>
                  <c:pt idx="41">
                    <c:v>4.0266866711881404</c:v>
                  </c:pt>
                  <c:pt idx="42">
                    <c:v>7.0074985631942299</c:v>
                  </c:pt>
                  <c:pt idx="43">
                    <c:v>3.0424184202259199</c:v>
                  </c:pt>
                  <c:pt idx="44">
                    <c:v>3.7897026704353398</c:v>
                  </c:pt>
                  <c:pt idx="45">
                    <c:v>3.2834685701347701</c:v>
                  </c:pt>
                  <c:pt idx="46">
                    <c:v>5.1108631098604196</c:v>
                  </c:pt>
                  <c:pt idx="47">
                    <c:v>4.7531629086120502</c:v>
                  </c:pt>
                  <c:pt idx="48">
                    <c:v>2.33303282060852</c:v>
                  </c:pt>
                  <c:pt idx="49">
                    <c:v>3.1300669869442501</c:v>
                  </c:pt>
                  <c:pt idx="50">
                    <c:v>5.3196759893149599</c:v>
                  </c:pt>
                  <c:pt idx="51">
                    <c:v>2.0353990814876299</c:v>
                  </c:pt>
                  <c:pt idx="52">
                    <c:v>3.0945332001724002</c:v>
                  </c:pt>
                  <c:pt idx="53">
                    <c:v>1.9367441394256599</c:v>
                  </c:pt>
                  <c:pt idx="54">
                    <c:v>2.0010641206765798</c:v>
                  </c:pt>
                </c:numCache>
              </c:numRef>
            </c:plus>
            <c:minus>
              <c:numRef>
                <c:f>'Figure 7.1'!$D$50:$D$1000</c:f>
                <c:numCache>
                  <c:formatCode>General</c:formatCode>
                  <c:ptCount val="951"/>
                  <c:pt idx="0">
                    <c:v>8.2449845517295</c:v>
                  </c:pt>
                  <c:pt idx="1">
                    <c:v>12.6894312569693</c:v>
                  </c:pt>
                  <c:pt idx="2">
                    <c:v>9.6708419925343492</c:v>
                  </c:pt>
                  <c:pt idx="3">
                    <c:v>5.7181615715003504</c:v>
                  </c:pt>
                  <c:pt idx="4">
                    <c:v>9.2384611013884292</c:v>
                  </c:pt>
                  <c:pt idx="5">
                    <c:v>16.822293817936199</c:v>
                  </c:pt>
                  <c:pt idx="6">
                    <c:v>7.49975085252035</c:v>
                  </c:pt>
                  <c:pt idx="7">
                    <c:v>16.152090954425699</c:v>
                  </c:pt>
                  <c:pt idx="8">
                    <c:v>7.62777399030551</c:v>
                  </c:pt>
                  <c:pt idx="9">
                    <c:v>13.433815123555901</c:v>
                  </c:pt>
                  <c:pt idx="10">
                    <c:v>10.4050444994412</c:v>
                  </c:pt>
                  <c:pt idx="11">
                    <c:v>8.7095735557080296</c:v>
                  </c:pt>
                  <c:pt idx="12">
                    <c:v>5.0072560215294297</c:v>
                  </c:pt>
                  <c:pt idx="13">
                    <c:v>9.3476125808290398</c:v>
                  </c:pt>
                  <c:pt idx="14">
                    <c:v>5.17995117406101</c:v>
                  </c:pt>
                  <c:pt idx="15">
                    <c:v>7.4272651280022197</c:v>
                  </c:pt>
                  <c:pt idx="16">
                    <c:v>5.7174528504875504</c:v>
                  </c:pt>
                  <c:pt idx="17">
                    <c:v>7.2099683220661603</c:v>
                  </c:pt>
                  <c:pt idx="18">
                    <c:v>10.365070816304501</c:v>
                  </c:pt>
                  <c:pt idx="19">
                    <c:v>3.83426664910326</c:v>
                  </c:pt>
                  <c:pt idx="20">
                    <c:v>7.8485999805636197</c:v>
                  </c:pt>
                  <c:pt idx="21">
                    <c:v>1.56368982244111</c:v>
                  </c:pt>
                  <c:pt idx="22">
                    <c:v>3.7915117401804901</c:v>
                  </c:pt>
                  <c:pt idx="23">
                    <c:v>7.59762721312301</c:v>
                  </c:pt>
                  <c:pt idx="24">
                    <c:v>4.9214265819451901</c:v>
                  </c:pt>
                  <c:pt idx="25">
                    <c:v>4.0989674079581704</c:v>
                  </c:pt>
                  <c:pt idx="26">
                    <c:v>7.5889601494643104</c:v>
                  </c:pt>
                  <c:pt idx="27">
                    <c:v>7.0716168727659898</c:v>
                  </c:pt>
                  <c:pt idx="28">
                    <c:v>4.2905934368079199</c:v>
                  </c:pt>
                  <c:pt idx="29">
                    <c:v>5.6479920391802203</c:v>
                  </c:pt>
                  <c:pt idx="30">
                    <c:v>3.4609959210280601</c:v>
                  </c:pt>
                  <c:pt idx="31">
                    <c:v>5.9362272733685399</c:v>
                  </c:pt>
                  <c:pt idx="32">
                    <c:v>13.686460411654799</c:v>
                  </c:pt>
                  <c:pt idx="33">
                    <c:v>6.56638786099293</c:v>
                  </c:pt>
                  <c:pt idx="34">
                    <c:v>5.7545290558210302</c:v>
                  </c:pt>
                  <c:pt idx="35">
                    <c:v>5.2616964680552902</c:v>
                  </c:pt>
                  <c:pt idx="36">
                    <c:v>5.8790514614500502</c:v>
                  </c:pt>
                  <c:pt idx="37">
                    <c:v>4.8294710327026502</c:v>
                  </c:pt>
                  <c:pt idx="38">
                    <c:v>5.4614644270370798</c:v>
                  </c:pt>
                  <c:pt idx="39">
                    <c:v>2.9021598041955099</c:v>
                  </c:pt>
                  <c:pt idx="40">
                    <c:v>6.6861254765851097</c:v>
                  </c:pt>
                  <c:pt idx="41">
                    <c:v>4.0266866711881404</c:v>
                  </c:pt>
                  <c:pt idx="42">
                    <c:v>7.0074985631942299</c:v>
                  </c:pt>
                  <c:pt idx="43">
                    <c:v>3.0424184202259199</c:v>
                  </c:pt>
                  <c:pt idx="44">
                    <c:v>3.7897026704353398</c:v>
                  </c:pt>
                  <c:pt idx="45">
                    <c:v>3.2834685701347701</c:v>
                  </c:pt>
                  <c:pt idx="46">
                    <c:v>5.1108631098604196</c:v>
                  </c:pt>
                  <c:pt idx="47">
                    <c:v>4.7531629086120502</c:v>
                  </c:pt>
                  <c:pt idx="48">
                    <c:v>2.33303282060852</c:v>
                  </c:pt>
                  <c:pt idx="49">
                    <c:v>3.1300669869442501</c:v>
                  </c:pt>
                  <c:pt idx="50">
                    <c:v>5.3196759893149599</c:v>
                  </c:pt>
                  <c:pt idx="51">
                    <c:v>2.0353990814876299</c:v>
                  </c:pt>
                  <c:pt idx="52">
                    <c:v>3.0945332001724002</c:v>
                  </c:pt>
                  <c:pt idx="53">
                    <c:v>1.9367441394256599</c:v>
                  </c:pt>
                  <c:pt idx="54">
                    <c:v>2.0010641206765798</c:v>
                  </c:pt>
                </c:numCache>
              </c:numRef>
            </c:minus>
            <c:spPr>
              <a:noFill/>
              <a:ln w="12700" cap="flat" cmpd="sng" algn="ctr">
                <a:solidFill>
                  <a:schemeClr val="tx1">
                    <a:lumMod val="65000"/>
                    <a:lumOff val="35000"/>
                  </a:schemeClr>
                </a:solidFill>
                <a:round/>
              </a:ln>
              <a:effectLst/>
            </c:spPr>
          </c:errBars>
          <c:cat>
            <c:strRef>
              <c:f>'Figure 7.1'!$A$50:$A$104</c:f>
              <c:strCache>
                <c:ptCount val="55"/>
                <c:pt idx="0">
                  <c:v>Latvia</c:v>
                </c:pt>
                <c:pt idx="1">
                  <c:v>Lithuania</c:v>
                </c:pt>
                <c:pt idx="2">
                  <c:v>Estonia</c:v>
                </c:pt>
                <c:pt idx="3">
                  <c:v>Singapore</c:v>
                </c:pt>
                <c:pt idx="4">
                  <c:v>United States</c:v>
                </c:pt>
                <c:pt idx="5">
                  <c:v>Poland</c:v>
                </c:pt>
                <c:pt idx="6">
                  <c:v>United Arab Emirates</c:v>
                </c:pt>
                <c:pt idx="7">
                  <c:v>Portugal</c:v>
                </c:pt>
                <c:pt idx="8">
                  <c:v>Norway*</c:v>
                </c:pt>
                <c:pt idx="9">
                  <c:v>Iceland</c:v>
                </c:pt>
                <c:pt idx="10">
                  <c:v>Saudi Arabia</c:v>
                </c:pt>
                <c:pt idx="11">
                  <c:v>Croatia</c:v>
                </c:pt>
                <c:pt idx="12">
                  <c:v>Bahrain</c:v>
                </c:pt>
                <c:pt idx="13">
                  <c:v>Chile</c:v>
                </c:pt>
                <c:pt idx="14">
                  <c:v>Malta</c:v>
                </c:pt>
                <c:pt idx="15">
                  <c:v>Serbia</c:v>
                </c:pt>
                <c:pt idx="16">
                  <c:v>Finland</c:v>
                </c:pt>
                <c:pt idx="17">
                  <c:v>Kosovo</c:v>
                </c:pt>
                <c:pt idx="18">
                  <c:v>New Zealand*</c:v>
                </c:pt>
                <c:pt idx="19">
                  <c:v>Kazakhstan</c:v>
                </c:pt>
                <c:pt idx="20">
                  <c:v>Alberta (Canada)*</c:v>
                </c:pt>
                <c:pt idx="21">
                  <c:v>OECD average-27</c:v>
                </c:pt>
                <c:pt idx="22">
                  <c:v>Japan</c:v>
                </c:pt>
                <c:pt idx="23">
                  <c:v>Hungary</c:v>
                </c:pt>
                <c:pt idx="24">
                  <c:v>Australia</c:v>
                </c:pt>
                <c:pt idx="25">
                  <c:v>Czechia</c:v>
                </c:pt>
                <c:pt idx="26">
                  <c:v>Denmark</c:v>
                </c:pt>
                <c:pt idx="27">
                  <c:v>Israel</c:v>
                </c:pt>
                <c:pt idx="28">
                  <c:v>South Africa</c:v>
                </c:pt>
                <c:pt idx="29">
                  <c:v>Slovak Republic</c:v>
                </c:pt>
                <c:pt idx="30">
                  <c:v>Uzbekistan</c:v>
                </c:pt>
                <c:pt idx="31">
                  <c:v>Slovenia</c:v>
                </c:pt>
                <c:pt idx="32">
                  <c:v>Montenegro</c:v>
                </c:pt>
                <c:pt idx="33">
                  <c:v>Colombia</c:v>
                </c:pt>
                <c:pt idx="34">
                  <c:v>France</c:v>
                </c:pt>
                <c:pt idx="35">
                  <c:v>Brazil</c:v>
                </c:pt>
                <c:pt idx="36">
                  <c:v>Costa Rica</c:v>
                </c:pt>
                <c:pt idx="37">
                  <c:v>Romania</c:v>
                </c:pt>
                <c:pt idx="38">
                  <c:v>Bulgaria</c:v>
                </c:pt>
                <c:pt idx="39">
                  <c:v>Morocco</c:v>
                </c:pt>
                <c:pt idx="40">
                  <c:v>Netherlands*</c:v>
                </c:pt>
                <c:pt idx="41">
                  <c:v>North Macedonia</c:v>
                </c:pt>
                <c:pt idx="42">
                  <c:v>Sweden</c:v>
                </c:pt>
                <c:pt idx="43">
                  <c:v>Türkiye</c:v>
                </c:pt>
                <c:pt idx="44">
                  <c:v>Azerbaijan</c:v>
                </c:pt>
                <c:pt idx="45">
                  <c:v>French Comm. (Belgium)</c:v>
                </c:pt>
                <c:pt idx="46">
                  <c:v>Austria</c:v>
                </c:pt>
                <c:pt idx="47">
                  <c:v>Albania</c:v>
                </c:pt>
                <c:pt idx="48">
                  <c:v>Belgium</c:v>
                </c:pt>
                <c:pt idx="49">
                  <c:v>Flemish Comm. (Belgium)</c:v>
                </c:pt>
                <c:pt idx="50">
                  <c:v>Italy</c:v>
                </c:pt>
                <c:pt idx="51">
                  <c:v>Shanghai (China)</c:v>
                </c:pt>
                <c:pt idx="52">
                  <c:v>Korea</c:v>
                </c:pt>
                <c:pt idx="53">
                  <c:v>Spain</c:v>
                </c:pt>
                <c:pt idx="54">
                  <c:v>Viet Nam</c:v>
                </c:pt>
              </c:strCache>
            </c:strRef>
          </c:cat>
          <c:val>
            <c:numRef>
              <c:f>'Figure 7.1'!$B$50:$B$104</c:f>
              <c:numCache>
                <c:formatCode>General</c:formatCode>
                <c:ptCount val="55"/>
                <c:pt idx="0">
                  <c:v>52.902157622915198</c:v>
                </c:pt>
                <c:pt idx="1">
                  <c:v>49.771099680229</c:v>
                </c:pt>
                <c:pt idx="2">
                  <c:v>48.957521869742799</c:v>
                </c:pt>
                <c:pt idx="3">
                  <c:v>39.636508344891602</c:v>
                </c:pt>
                <c:pt idx="4">
                  <c:v>29.428516457140901</c:v>
                </c:pt>
                <c:pt idx="5">
                  <c:v>29.251343369383498</c:v>
                </c:pt>
                <c:pt idx="6">
                  <c:v>28.427811540048001</c:v>
                </c:pt>
                <c:pt idx="7">
                  <c:v>27.399156663869899</c:v>
                </c:pt>
                <c:pt idx="8">
                  <c:v>27.1859875074245</c:v>
                </c:pt>
                <c:pt idx="9">
                  <c:v>27.1669291256386</c:v>
                </c:pt>
                <c:pt idx="10">
                  <c:v>26.456107683547</c:v>
                </c:pt>
                <c:pt idx="11">
                  <c:v>26.392567372538998</c:v>
                </c:pt>
                <c:pt idx="12">
                  <c:v>25.385964676063502</c:v>
                </c:pt>
                <c:pt idx="13">
                  <c:v>24.297045517466401</c:v>
                </c:pt>
                <c:pt idx="14">
                  <c:v>24.061464910865499</c:v>
                </c:pt>
                <c:pt idx="15">
                  <c:v>23.604851433500301</c:v>
                </c:pt>
                <c:pt idx="16">
                  <c:v>22.949057652614801</c:v>
                </c:pt>
                <c:pt idx="17">
                  <c:v>22.610067384501299</c:v>
                </c:pt>
                <c:pt idx="18">
                  <c:v>22.206253465416498</c:v>
                </c:pt>
                <c:pt idx="19">
                  <c:v>21.989124617529502</c:v>
                </c:pt>
                <c:pt idx="20">
                  <c:v>21.286193128676398</c:v>
                </c:pt>
                <c:pt idx="21">
                  <c:v>20.4423914452051</c:v>
                </c:pt>
                <c:pt idx="22">
                  <c:v>20.3968303508444</c:v>
                </c:pt>
                <c:pt idx="23">
                  <c:v>20.295617184999099</c:v>
                </c:pt>
                <c:pt idx="24">
                  <c:v>19.351823690173202</c:v>
                </c:pt>
                <c:pt idx="25">
                  <c:v>18.5834662499682</c:v>
                </c:pt>
                <c:pt idx="26">
                  <c:v>18.026078171599099</c:v>
                </c:pt>
                <c:pt idx="27">
                  <c:v>17.753621217495901</c:v>
                </c:pt>
                <c:pt idx="28">
                  <c:v>17.741116641097001</c:v>
                </c:pt>
                <c:pt idx="29">
                  <c:v>17.494014874163199</c:v>
                </c:pt>
                <c:pt idx="30">
                  <c:v>16.2382620600489</c:v>
                </c:pt>
                <c:pt idx="31">
                  <c:v>15.9418949466302</c:v>
                </c:pt>
                <c:pt idx="32">
                  <c:v>15.939223687430101</c:v>
                </c:pt>
                <c:pt idx="33">
                  <c:v>15.5995254812011</c:v>
                </c:pt>
                <c:pt idx="34">
                  <c:v>14.313325267738801</c:v>
                </c:pt>
                <c:pt idx="35">
                  <c:v>14.1751217209461</c:v>
                </c:pt>
                <c:pt idx="36">
                  <c:v>12.1083407047668</c:v>
                </c:pt>
                <c:pt idx="37">
                  <c:v>11.322466705478</c:v>
                </c:pt>
                <c:pt idx="38">
                  <c:v>11.0914075968163</c:v>
                </c:pt>
                <c:pt idx="39">
                  <c:v>10.501564586277</c:v>
                </c:pt>
                <c:pt idx="40">
                  <c:v>10.4874985245161</c:v>
                </c:pt>
                <c:pt idx="41">
                  <c:v>10.1817565352078</c:v>
                </c:pt>
                <c:pt idx="42">
                  <c:v>9.2492028913807403</c:v>
                </c:pt>
                <c:pt idx="43">
                  <c:v>9.2165071437280499</c:v>
                </c:pt>
                <c:pt idx="44">
                  <c:v>8.7929068866004201</c:v>
                </c:pt>
                <c:pt idx="45">
                  <c:v>8.5878346217507904</c:v>
                </c:pt>
                <c:pt idx="46">
                  <c:v>8.5686431663579707</c:v>
                </c:pt>
                <c:pt idx="47">
                  <c:v>7.5543681893545802</c:v>
                </c:pt>
                <c:pt idx="48">
                  <c:v>7.5515370114295397</c:v>
                </c:pt>
                <c:pt idx="49">
                  <c:v>6.95363874661785</c:v>
                </c:pt>
                <c:pt idx="50">
                  <c:v>6.47122014714986</c:v>
                </c:pt>
                <c:pt idx="51">
                  <c:v>5.6283924409660804</c:v>
                </c:pt>
                <c:pt idx="52">
                  <c:v>4.9335661889533204</c:v>
                </c:pt>
                <c:pt idx="53">
                  <c:v>3.9665263729569702</c:v>
                </c:pt>
                <c:pt idx="54">
                  <c:v>2.8535337738165301</c:v>
                </c:pt>
              </c:numCache>
            </c:numRef>
          </c:val>
          <c:smooth val="0"/>
          <c:extLst>
            <c:ext xmlns:c16="http://schemas.microsoft.com/office/drawing/2014/chart" uri="{C3380CC4-5D6E-409C-BE32-E72D297353CC}">
              <c16:uniqueId val="{00000000-A6C3-4AB3-A819-E055657ECC5F}"/>
            </c:ext>
          </c:extLst>
        </c:ser>
        <c:dLbls>
          <c:showLegendKey val="0"/>
          <c:showVal val="0"/>
          <c:showCatName val="0"/>
          <c:showSerName val="0"/>
          <c:showPercent val="0"/>
          <c:showBubbleSize val="0"/>
        </c:dLbls>
        <c:marker val="1"/>
        <c:smooth val="0"/>
        <c:axId val="1404487455"/>
        <c:axId val="1404478815"/>
      </c:lineChart>
      <c:catAx>
        <c:axId val="140448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solidFill>
                <a:latin typeface="Arial Narrow" panose="020B0606020202030204" pitchFamily="34" charset="0"/>
                <a:ea typeface="+mn-ea"/>
                <a:cs typeface="+mn-cs"/>
              </a:defRPr>
            </a:pPr>
            <a:endParaRPr lang="en-US"/>
          </a:p>
        </c:txPr>
        <c:crossAx val="1404478815"/>
        <c:crosses val="autoZero"/>
        <c:auto val="1"/>
        <c:lblAlgn val="ctr"/>
        <c:lblOffset val="100"/>
        <c:noMultiLvlLbl val="0"/>
      </c:catAx>
      <c:valAx>
        <c:axId val="14044788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40448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circle"/>
            <c:size val="8"/>
            <c:spPr>
              <a:solidFill>
                <a:srgbClr val="0070C0"/>
              </a:solidFill>
              <a:ln w="9525">
                <a:noFill/>
              </a:ln>
              <a:effectLst/>
            </c:spPr>
          </c:marker>
          <c:errBars>
            <c:errDir val="y"/>
            <c:errBarType val="both"/>
            <c:errValType val="cust"/>
            <c:noEndCap val="0"/>
            <c:plus>
              <c:numRef>
                <c:f>'AI 4'!$D$50:$D$997</c:f>
                <c:numCache>
                  <c:formatCode>General</c:formatCode>
                  <c:ptCount val="948"/>
                  <c:pt idx="0">
                    <c:v>2.1297627983214604</c:v>
                  </c:pt>
                  <c:pt idx="1">
                    <c:v>1.2475818895332915</c:v>
                  </c:pt>
                  <c:pt idx="2">
                    <c:v>1.9554113202228072</c:v>
                  </c:pt>
                  <c:pt idx="3">
                    <c:v>2.0309737837862731</c:v>
                  </c:pt>
                  <c:pt idx="4">
                    <c:v>2.4938652711993465</c:v>
                  </c:pt>
                  <c:pt idx="5">
                    <c:v>2.1455025207744098</c:v>
                  </c:pt>
                  <c:pt idx="6">
                    <c:v>1.728575862982545</c:v>
                  </c:pt>
                  <c:pt idx="7">
                    <c:v>2.0386175483046407</c:v>
                  </c:pt>
                  <c:pt idx="8">
                    <c:v>2.0135916789081407</c:v>
                  </c:pt>
                  <c:pt idx="9">
                    <c:v>2.2439242228721108</c:v>
                  </c:pt>
                  <c:pt idx="10">
                    <c:v>2.1615781963335978</c:v>
                  </c:pt>
                  <c:pt idx="11">
                    <c:v>2.0524792999326138</c:v>
                  </c:pt>
                  <c:pt idx="12">
                    <c:v>1.7584217172151257</c:v>
                  </c:pt>
                  <c:pt idx="13">
                    <c:v>3.0881558183491653</c:v>
                  </c:pt>
                  <c:pt idx="14">
                    <c:v>1.8624762746197214</c:v>
                  </c:pt>
                  <c:pt idx="15">
                    <c:v>1.8330693262266127</c:v>
                  </c:pt>
                  <c:pt idx="16">
                    <c:v>2.3313330384406021</c:v>
                  </c:pt>
                  <c:pt idx="17">
                    <c:v>3.1901349411742776</c:v>
                  </c:pt>
                  <c:pt idx="18">
                    <c:v>2.4177618464050967</c:v>
                  </c:pt>
                  <c:pt idx="19">
                    <c:v>2.6210813175059355</c:v>
                  </c:pt>
                  <c:pt idx="20">
                    <c:v>4.8704165564395128</c:v>
                  </c:pt>
                  <c:pt idx="21">
                    <c:v>2.3328470402852721</c:v>
                  </c:pt>
                  <c:pt idx="22">
                    <c:v>2.5522567244269592</c:v>
                  </c:pt>
                  <c:pt idx="23">
                    <c:v>3.3086312583142865</c:v>
                  </c:pt>
                  <c:pt idx="24">
                    <c:v>0.50168193674180228</c:v>
                  </c:pt>
                  <c:pt idx="25">
                    <c:v>1.9955028180468217</c:v>
                  </c:pt>
                  <c:pt idx="26">
                    <c:v>2.4498169886132013</c:v>
                  </c:pt>
                  <c:pt idx="27">
                    <c:v>2.6967478755404235</c:v>
                  </c:pt>
                  <c:pt idx="28">
                    <c:v>2.2793718331364903</c:v>
                  </c:pt>
                  <c:pt idx="29">
                    <c:v>1.6426530677454469</c:v>
                  </c:pt>
                  <c:pt idx="30">
                    <c:v>2.6304352867839116</c:v>
                  </c:pt>
                  <c:pt idx="31">
                    <c:v>2.2326676269259904</c:v>
                  </c:pt>
                  <c:pt idx="32">
                    <c:v>4.4853752444070194</c:v>
                  </c:pt>
                  <c:pt idx="33">
                    <c:v>2.331992379310952</c:v>
                  </c:pt>
                  <c:pt idx="34">
                    <c:v>2.5325388901260308</c:v>
                  </c:pt>
                  <c:pt idx="35">
                    <c:v>2.775107123200157</c:v>
                  </c:pt>
                  <c:pt idx="36">
                    <c:v>4.0822696883508067</c:v>
                  </c:pt>
                  <c:pt idx="37">
                    <c:v>3.4812470256232397</c:v>
                  </c:pt>
                  <c:pt idx="38">
                    <c:v>5.8525049065725421</c:v>
                  </c:pt>
                  <c:pt idx="39">
                    <c:v>3.3287188717507648</c:v>
                  </c:pt>
                  <c:pt idx="40">
                    <c:v>4.3973710726793449</c:v>
                  </c:pt>
                  <c:pt idx="41">
                    <c:v>2.4653806413067465</c:v>
                  </c:pt>
                  <c:pt idx="42">
                    <c:v>2.0528313861161567</c:v>
                  </c:pt>
                  <c:pt idx="43">
                    <c:v>2.3437920455831138</c:v>
                  </c:pt>
                  <c:pt idx="44">
                    <c:v>2.2068667461789255</c:v>
                  </c:pt>
                  <c:pt idx="45">
                    <c:v>2.1275612875218295</c:v>
                  </c:pt>
                  <c:pt idx="46">
                    <c:v>2.9786256033525991</c:v>
                  </c:pt>
                  <c:pt idx="47">
                    <c:v>2.9579826109687728</c:v>
                  </c:pt>
                  <c:pt idx="48">
                    <c:v>2.7342205768325223</c:v>
                  </c:pt>
                  <c:pt idx="49">
                    <c:v>3.0873390400186853</c:v>
                  </c:pt>
                  <c:pt idx="50">
                    <c:v>2.4184330253443447</c:v>
                  </c:pt>
                  <c:pt idx="51">
                    <c:v>2.192712187968767</c:v>
                  </c:pt>
                  <c:pt idx="52">
                    <c:v>4.5035046981556466</c:v>
                  </c:pt>
                  <c:pt idx="53">
                    <c:v>2.9966288367614675</c:v>
                  </c:pt>
                  <c:pt idx="54">
                    <c:v>1.9599086058345774</c:v>
                  </c:pt>
                </c:numCache>
              </c:numRef>
            </c:plus>
            <c:minus>
              <c:numRef>
                <c:f>'AI 4'!$D$50:$D$997</c:f>
                <c:numCache>
                  <c:formatCode>General</c:formatCode>
                  <c:ptCount val="948"/>
                  <c:pt idx="0">
                    <c:v>2.1297627983214604</c:v>
                  </c:pt>
                  <c:pt idx="1">
                    <c:v>1.2475818895332915</c:v>
                  </c:pt>
                  <c:pt idx="2">
                    <c:v>1.9554113202228072</c:v>
                  </c:pt>
                  <c:pt idx="3">
                    <c:v>2.0309737837862731</c:v>
                  </c:pt>
                  <c:pt idx="4">
                    <c:v>2.4938652711993465</c:v>
                  </c:pt>
                  <c:pt idx="5">
                    <c:v>2.1455025207744098</c:v>
                  </c:pt>
                  <c:pt idx="6">
                    <c:v>1.728575862982545</c:v>
                  </c:pt>
                  <c:pt idx="7">
                    <c:v>2.0386175483046407</c:v>
                  </c:pt>
                  <c:pt idx="8">
                    <c:v>2.0135916789081407</c:v>
                  </c:pt>
                  <c:pt idx="9">
                    <c:v>2.2439242228721108</c:v>
                  </c:pt>
                  <c:pt idx="10">
                    <c:v>2.1615781963335978</c:v>
                  </c:pt>
                  <c:pt idx="11">
                    <c:v>2.0524792999326138</c:v>
                  </c:pt>
                  <c:pt idx="12">
                    <c:v>1.7584217172151257</c:v>
                  </c:pt>
                  <c:pt idx="13">
                    <c:v>3.0881558183491653</c:v>
                  </c:pt>
                  <c:pt idx="14">
                    <c:v>1.8624762746197214</c:v>
                  </c:pt>
                  <c:pt idx="15">
                    <c:v>1.8330693262266127</c:v>
                  </c:pt>
                  <c:pt idx="16">
                    <c:v>2.3313330384406021</c:v>
                  </c:pt>
                  <c:pt idx="17">
                    <c:v>3.1901349411742776</c:v>
                  </c:pt>
                  <c:pt idx="18">
                    <c:v>2.4177618464050967</c:v>
                  </c:pt>
                  <c:pt idx="19">
                    <c:v>2.6210813175059355</c:v>
                  </c:pt>
                  <c:pt idx="20">
                    <c:v>4.8704165564395128</c:v>
                  </c:pt>
                  <c:pt idx="21">
                    <c:v>2.3328470402852721</c:v>
                  </c:pt>
                  <c:pt idx="22">
                    <c:v>2.5522567244269592</c:v>
                  </c:pt>
                  <c:pt idx="23">
                    <c:v>3.3086312583142865</c:v>
                  </c:pt>
                  <c:pt idx="24">
                    <c:v>0.50168193674180228</c:v>
                  </c:pt>
                  <c:pt idx="25">
                    <c:v>1.9955028180468217</c:v>
                  </c:pt>
                  <c:pt idx="26">
                    <c:v>2.4498169886132013</c:v>
                  </c:pt>
                  <c:pt idx="27">
                    <c:v>2.6967478755404235</c:v>
                  </c:pt>
                  <c:pt idx="28">
                    <c:v>2.2793718331364903</c:v>
                  </c:pt>
                  <c:pt idx="29">
                    <c:v>1.6426530677454469</c:v>
                  </c:pt>
                  <c:pt idx="30">
                    <c:v>2.6304352867839116</c:v>
                  </c:pt>
                  <c:pt idx="31">
                    <c:v>2.2326676269259904</c:v>
                  </c:pt>
                  <c:pt idx="32">
                    <c:v>4.4853752444070194</c:v>
                  </c:pt>
                  <c:pt idx="33">
                    <c:v>2.331992379310952</c:v>
                  </c:pt>
                  <c:pt idx="34">
                    <c:v>2.5325388901260308</c:v>
                  </c:pt>
                  <c:pt idx="35">
                    <c:v>2.775107123200157</c:v>
                  </c:pt>
                  <c:pt idx="36">
                    <c:v>4.0822696883508067</c:v>
                  </c:pt>
                  <c:pt idx="37">
                    <c:v>3.4812470256232397</c:v>
                  </c:pt>
                  <c:pt idx="38">
                    <c:v>5.8525049065725421</c:v>
                  </c:pt>
                  <c:pt idx="39">
                    <c:v>3.3287188717507648</c:v>
                  </c:pt>
                  <c:pt idx="40">
                    <c:v>4.3973710726793449</c:v>
                  </c:pt>
                  <c:pt idx="41">
                    <c:v>2.4653806413067465</c:v>
                  </c:pt>
                  <c:pt idx="42">
                    <c:v>2.0528313861161567</c:v>
                  </c:pt>
                  <c:pt idx="43">
                    <c:v>2.3437920455831138</c:v>
                  </c:pt>
                  <c:pt idx="44">
                    <c:v>2.2068667461789255</c:v>
                  </c:pt>
                  <c:pt idx="45">
                    <c:v>2.1275612875218295</c:v>
                  </c:pt>
                  <c:pt idx="46">
                    <c:v>2.9786256033525991</c:v>
                  </c:pt>
                  <c:pt idx="47">
                    <c:v>2.9579826109687728</c:v>
                  </c:pt>
                  <c:pt idx="48">
                    <c:v>2.7342205768325223</c:v>
                  </c:pt>
                  <c:pt idx="49">
                    <c:v>3.0873390400186853</c:v>
                  </c:pt>
                  <c:pt idx="50">
                    <c:v>2.4184330253443447</c:v>
                  </c:pt>
                  <c:pt idx="51">
                    <c:v>2.192712187968767</c:v>
                  </c:pt>
                  <c:pt idx="52">
                    <c:v>4.5035046981556466</c:v>
                  </c:pt>
                  <c:pt idx="53">
                    <c:v>2.9966288367614675</c:v>
                  </c:pt>
                  <c:pt idx="54">
                    <c:v>1.9599086058345774</c:v>
                  </c:pt>
                </c:numCache>
              </c:numRef>
            </c:minus>
            <c:spPr>
              <a:noFill/>
              <a:ln w="12700" cap="flat" cmpd="sng" algn="ctr">
                <a:solidFill>
                  <a:schemeClr val="tx1">
                    <a:lumMod val="65000"/>
                    <a:lumOff val="35000"/>
                  </a:schemeClr>
                </a:solidFill>
                <a:round/>
              </a:ln>
              <a:effectLst/>
            </c:spPr>
          </c:errBars>
          <c:cat>
            <c:strRef>
              <c:f>'AI 4'!$A$50:$A$104</c:f>
              <c:strCache>
                <c:ptCount val="55"/>
                <c:pt idx="0">
                  <c:v>Poland</c:v>
                </c:pt>
                <c:pt idx="1">
                  <c:v>Czechia</c:v>
                </c:pt>
                <c:pt idx="2">
                  <c:v>Lithuania</c:v>
                </c:pt>
                <c:pt idx="3">
                  <c:v>Latvia</c:v>
                </c:pt>
                <c:pt idx="4">
                  <c:v>United Arab Emirates</c:v>
                </c:pt>
                <c:pt idx="5">
                  <c:v>Finland</c:v>
                </c:pt>
                <c:pt idx="6">
                  <c:v>Uzbekistan</c:v>
                </c:pt>
                <c:pt idx="7">
                  <c:v>Estonia</c:v>
                </c:pt>
                <c:pt idx="8">
                  <c:v>North Macedonia</c:v>
                </c:pt>
                <c:pt idx="9">
                  <c:v>Slovenia</c:v>
                </c:pt>
                <c:pt idx="10">
                  <c:v>Croatia</c:v>
                </c:pt>
                <c:pt idx="11">
                  <c:v>Bulgaria</c:v>
                </c:pt>
                <c:pt idx="12">
                  <c:v>Shanghai (China)</c:v>
                </c:pt>
                <c:pt idx="13">
                  <c:v>Iceland</c:v>
                </c:pt>
                <c:pt idx="14">
                  <c:v>Türkiye</c:v>
                </c:pt>
                <c:pt idx="15">
                  <c:v>Slovak Republic</c:v>
                </c:pt>
                <c:pt idx="16">
                  <c:v>Singapore</c:v>
                </c:pt>
                <c:pt idx="17">
                  <c:v>Sweden</c:v>
                </c:pt>
                <c:pt idx="18">
                  <c:v>Saudi Arabia</c:v>
                </c:pt>
                <c:pt idx="19">
                  <c:v>Kosovo</c:v>
                </c:pt>
                <c:pt idx="20">
                  <c:v>New Zealand*</c:v>
                </c:pt>
                <c:pt idx="21">
                  <c:v>Bahrain</c:v>
                </c:pt>
                <c:pt idx="22">
                  <c:v>Australia</c:v>
                </c:pt>
                <c:pt idx="23">
                  <c:v>Montenegro</c:v>
                </c:pt>
                <c:pt idx="24">
                  <c:v>OECD average-27</c:v>
                </c:pt>
                <c:pt idx="25">
                  <c:v>Serbia</c:v>
                </c:pt>
                <c:pt idx="26">
                  <c:v>Morocco</c:v>
                </c:pt>
                <c:pt idx="27">
                  <c:v>Malta</c:v>
                </c:pt>
                <c:pt idx="28">
                  <c:v>Albania</c:v>
                </c:pt>
                <c:pt idx="29">
                  <c:v>Spain</c:v>
                </c:pt>
                <c:pt idx="30">
                  <c:v>Italy</c:v>
                </c:pt>
                <c:pt idx="31">
                  <c:v>Romania</c:v>
                </c:pt>
                <c:pt idx="32">
                  <c:v>Netherlands*</c:v>
                </c:pt>
                <c:pt idx="33">
                  <c:v>Hungary</c:v>
                </c:pt>
                <c:pt idx="34">
                  <c:v>France</c:v>
                </c:pt>
                <c:pt idx="35">
                  <c:v>Flemish Comm. (Belgium)</c:v>
                </c:pt>
                <c:pt idx="36">
                  <c:v>United States</c:v>
                </c:pt>
                <c:pt idx="37">
                  <c:v>Denmark</c:v>
                </c:pt>
                <c:pt idx="38">
                  <c:v>Alberta (Canada)*</c:v>
                </c:pt>
                <c:pt idx="39">
                  <c:v>South Africa</c:v>
                </c:pt>
                <c:pt idx="40">
                  <c:v>Norway*</c:v>
                </c:pt>
                <c:pt idx="41">
                  <c:v>Korea</c:v>
                </c:pt>
                <c:pt idx="42">
                  <c:v>Belgium</c:v>
                </c:pt>
                <c:pt idx="43">
                  <c:v>Azerbaijan</c:v>
                </c:pt>
                <c:pt idx="44">
                  <c:v>Kazakhstan</c:v>
                </c:pt>
                <c:pt idx="45">
                  <c:v>Viet Nam</c:v>
                </c:pt>
                <c:pt idx="46">
                  <c:v>French Comm. (Belgium)</c:v>
                </c:pt>
                <c:pt idx="47">
                  <c:v>Israel</c:v>
                </c:pt>
                <c:pt idx="48">
                  <c:v>Brazil</c:v>
                </c:pt>
                <c:pt idx="49">
                  <c:v>Colombia</c:v>
                </c:pt>
                <c:pt idx="50">
                  <c:v>Japan</c:v>
                </c:pt>
                <c:pt idx="51">
                  <c:v>Austria</c:v>
                </c:pt>
                <c:pt idx="52">
                  <c:v>Chile</c:v>
                </c:pt>
                <c:pt idx="53">
                  <c:v>Costa Rica</c:v>
                </c:pt>
                <c:pt idx="54">
                  <c:v>Portugal</c:v>
                </c:pt>
              </c:strCache>
            </c:strRef>
          </c:cat>
          <c:val>
            <c:numRef>
              <c:f>'AI 4'!$B$50:$B$104</c:f>
              <c:numCache>
                <c:formatCode>General</c:formatCode>
                <c:ptCount val="55"/>
                <c:pt idx="0">
                  <c:v>81.858316981316904</c:v>
                </c:pt>
                <c:pt idx="1">
                  <c:v>79.947182972612694</c:v>
                </c:pt>
                <c:pt idx="2">
                  <c:v>77.557477202332294</c:v>
                </c:pt>
                <c:pt idx="3">
                  <c:v>76.550560903890201</c:v>
                </c:pt>
                <c:pt idx="4">
                  <c:v>75.627641282807801</c:v>
                </c:pt>
                <c:pt idx="5">
                  <c:v>74.790462793589697</c:v>
                </c:pt>
                <c:pt idx="6">
                  <c:v>74.107699304824294</c:v>
                </c:pt>
                <c:pt idx="7">
                  <c:v>73.187920707565297</c:v>
                </c:pt>
                <c:pt idx="8">
                  <c:v>72.821014991841693</c:v>
                </c:pt>
                <c:pt idx="9">
                  <c:v>72.234361504215101</c:v>
                </c:pt>
                <c:pt idx="10">
                  <c:v>71.718948689793805</c:v>
                </c:pt>
                <c:pt idx="11">
                  <c:v>71.412112098545705</c:v>
                </c:pt>
                <c:pt idx="12">
                  <c:v>70.659865259339796</c:v>
                </c:pt>
                <c:pt idx="13">
                  <c:v>69.978242020758401</c:v>
                </c:pt>
                <c:pt idx="14">
                  <c:v>68.900424583299497</c:v>
                </c:pt>
                <c:pt idx="15">
                  <c:v>67.2141708468519</c:v>
                </c:pt>
                <c:pt idx="16">
                  <c:v>66.858400041081396</c:v>
                </c:pt>
                <c:pt idx="17">
                  <c:v>66.206370914509407</c:v>
                </c:pt>
                <c:pt idx="18">
                  <c:v>65.359327741069507</c:v>
                </c:pt>
                <c:pt idx="19">
                  <c:v>65.274098091674901</c:v>
                </c:pt>
                <c:pt idx="20">
                  <c:v>64.770932561036901</c:v>
                </c:pt>
                <c:pt idx="21">
                  <c:v>63.8676526259366</c:v>
                </c:pt>
                <c:pt idx="22">
                  <c:v>63.1800194542637</c:v>
                </c:pt>
                <c:pt idx="23">
                  <c:v>60.703897026522696</c:v>
                </c:pt>
                <c:pt idx="24">
                  <c:v>60.477856206180498</c:v>
                </c:pt>
                <c:pt idx="25">
                  <c:v>59.585597483521099</c:v>
                </c:pt>
                <c:pt idx="26">
                  <c:v>59.383719948863501</c:v>
                </c:pt>
                <c:pt idx="27">
                  <c:v>59.195042684069897</c:v>
                </c:pt>
                <c:pt idx="28">
                  <c:v>58.972666131362303</c:v>
                </c:pt>
                <c:pt idx="29">
                  <c:v>58.688473750900599</c:v>
                </c:pt>
                <c:pt idx="30">
                  <c:v>58.307942076089098</c:v>
                </c:pt>
                <c:pt idx="31">
                  <c:v>57.646205452979402</c:v>
                </c:pt>
                <c:pt idx="32">
                  <c:v>57.446106470267203</c:v>
                </c:pt>
                <c:pt idx="33">
                  <c:v>57.209237459426603</c:v>
                </c:pt>
                <c:pt idx="34">
                  <c:v>56.887694806450497</c:v>
                </c:pt>
                <c:pt idx="35">
                  <c:v>56.173966011559997</c:v>
                </c:pt>
                <c:pt idx="36">
                  <c:v>56.138238085406797</c:v>
                </c:pt>
                <c:pt idx="37">
                  <c:v>55.577839789526301</c:v>
                </c:pt>
                <c:pt idx="38">
                  <c:v>55.394481189179899</c:v>
                </c:pt>
                <c:pt idx="39">
                  <c:v>55.0441606461671</c:v>
                </c:pt>
                <c:pt idx="40">
                  <c:v>54.810300984029503</c:v>
                </c:pt>
                <c:pt idx="41">
                  <c:v>54.369787784253496</c:v>
                </c:pt>
                <c:pt idx="42">
                  <c:v>54.315917773579798</c:v>
                </c:pt>
                <c:pt idx="43">
                  <c:v>53.516861045034297</c:v>
                </c:pt>
                <c:pt idx="44">
                  <c:v>52.912000278111499</c:v>
                </c:pt>
                <c:pt idx="45">
                  <c:v>51.704633307873799</c:v>
                </c:pt>
                <c:pt idx="46">
                  <c:v>51.357401230431996</c:v>
                </c:pt>
                <c:pt idx="47">
                  <c:v>50.882217537476102</c:v>
                </c:pt>
                <c:pt idx="48">
                  <c:v>49.587815257612498</c:v>
                </c:pt>
                <c:pt idx="49">
                  <c:v>45.5978202251151</c:v>
                </c:pt>
                <c:pt idx="50">
                  <c:v>45.138285070462501</c:v>
                </c:pt>
                <c:pt idx="51">
                  <c:v>45.085516156270401</c:v>
                </c:pt>
                <c:pt idx="52">
                  <c:v>42.893073802289699</c:v>
                </c:pt>
                <c:pt idx="53">
                  <c:v>42.1253117542932</c:v>
                </c:pt>
                <c:pt idx="54">
                  <c:v>38.079250610128902</c:v>
                </c:pt>
              </c:numCache>
            </c:numRef>
          </c:val>
          <c:smooth val="0"/>
          <c:extLst>
            <c:ext xmlns:c16="http://schemas.microsoft.com/office/drawing/2014/chart" uri="{C3380CC4-5D6E-409C-BE32-E72D297353CC}">
              <c16:uniqueId val="{00000000-7BE0-46F8-BDA3-DC2301E4D162}"/>
            </c:ext>
          </c:extLst>
        </c:ser>
        <c:dLbls>
          <c:showLegendKey val="0"/>
          <c:showVal val="0"/>
          <c:showCatName val="0"/>
          <c:showSerName val="0"/>
          <c:showPercent val="0"/>
          <c:showBubbleSize val="0"/>
        </c:dLbls>
        <c:marker val="1"/>
        <c:smooth val="0"/>
        <c:axId val="1404487455"/>
        <c:axId val="1404478815"/>
      </c:lineChart>
      <c:catAx>
        <c:axId val="140448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04478815"/>
        <c:crosses val="autoZero"/>
        <c:auto val="1"/>
        <c:lblAlgn val="ctr"/>
        <c:lblOffset val="100"/>
        <c:noMultiLvlLbl val="0"/>
      </c:catAx>
      <c:valAx>
        <c:axId val="14044788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0448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latin typeface="Arial Narrow" panose="020B060602020203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circle"/>
            <c:size val="8"/>
            <c:spPr>
              <a:solidFill>
                <a:srgbClr val="0070C0"/>
              </a:solidFill>
              <a:ln w="9525">
                <a:noFill/>
              </a:ln>
              <a:effectLst/>
            </c:spPr>
          </c:marker>
          <c:errBars>
            <c:errDir val="y"/>
            <c:errBarType val="both"/>
            <c:errValType val="cust"/>
            <c:noEndCap val="0"/>
            <c:plus>
              <c:numRef>
                <c:f>'AI 1'!$D$50:$D$997</c:f>
                <c:numCache>
                  <c:formatCode>General</c:formatCode>
                  <c:ptCount val="948"/>
                  <c:pt idx="0">
                    <c:v>3.5509735026072748</c:v>
                  </c:pt>
                  <c:pt idx="1">
                    <c:v>3.2705689867225396</c:v>
                  </c:pt>
                  <c:pt idx="2">
                    <c:v>3.4623827772855522</c:v>
                  </c:pt>
                  <c:pt idx="3">
                    <c:v>3.1125051556682748</c:v>
                  </c:pt>
                  <c:pt idx="4">
                    <c:v>3.7904510471707096</c:v>
                  </c:pt>
                  <c:pt idx="5">
                    <c:v>3.6841264056194136</c:v>
                  </c:pt>
                  <c:pt idx="6">
                    <c:v>5.5433194543863555</c:v>
                  </c:pt>
                  <c:pt idx="7">
                    <c:v>3.6697089182635674</c:v>
                  </c:pt>
                  <c:pt idx="8">
                    <c:v>4.0494850191922334</c:v>
                  </c:pt>
                  <c:pt idx="9">
                    <c:v>3.1293966012229086</c:v>
                  </c:pt>
                  <c:pt idx="10">
                    <c:v>2.3337821253390865</c:v>
                  </c:pt>
                  <c:pt idx="11">
                    <c:v>3.5688969913278417</c:v>
                  </c:pt>
                  <c:pt idx="12">
                    <c:v>3.3424926129052306</c:v>
                  </c:pt>
                  <c:pt idx="13">
                    <c:v>4.3520950545535984</c:v>
                  </c:pt>
                  <c:pt idx="14">
                    <c:v>2.9306132068477879</c:v>
                  </c:pt>
                  <c:pt idx="15">
                    <c:v>3.2040121164182178</c:v>
                  </c:pt>
                  <c:pt idx="16">
                    <c:v>3.838345951852546</c:v>
                  </c:pt>
                  <c:pt idx="17">
                    <c:v>3.4058631489816724</c:v>
                  </c:pt>
                  <c:pt idx="18">
                    <c:v>5.2538941015207756</c:v>
                  </c:pt>
                  <c:pt idx="19">
                    <c:v>2.9372801016720613</c:v>
                  </c:pt>
                  <c:pt idx="20">
                    <c:v>3.8340228416136748</c:v>
                  </c:pt>
                  <c:pt idx="21">
                    <c:v>3.8445956948390316</c:v>
                  </c:pt>
                  <c:pt idx="22">
                    <c:v>5.4585058807664844</c:v>
                  </c:pt>
                  <c:pt idx="23">
                    <c:v>3.8664749280787167</c:v>
                  </c:pt>
                  <c:pt idx="24">
                    <c:v>3.4697316873388822</c:v>
                  </c:pt>
                  <c:pt idx="25">
                    <c:v>3.6161285334913562</c:v>
                  </c:pt>
                  <c:pt idx="26">
                    <c:v>3.4691884748518453</c:v>
                  </c:pt>
                  <c:pt idx="27">
                    <c:v>5.1325945625820433</c:v>
                  </c:pt>
                  <c:pt idx="28">
                    <c:v>3.5253647841326989</c:v>
                  </c:pt>
                  <c:pt idx="29">
                    <c:v>4.6900361338871059</c:v>
                  </c:pt>
                  <c:pt idx="30">
                    <c:v>3.9458441514224183</c:v>
                  </c:pt>
                  <c:pt idx="31">
                    <c:v>0.67881731010628499</c:v>
                  </c:pt>
                  <c:pt idx="32">
                    <c:v>2.8584397971976223</c:v>
                  </c:pt>
                  <c:pt idx="33">
                    <c:v>2.6725407779610624</c:v>
                  </c:pt>
                  <c:pt idx="34">
                    <c:v>3.3269758774956535</c:v>
                  </c:pt>
                  <c:pt idx="35">
                    <c:v>5.395558632373862</c:v>
                  </c:pt>
                  <c:pt idx="36">
                    <c:v>3.466811991762627</c:v>
                  </c:pt>
                  <c:pt idx="37">
                    <c:v>3.7152528754997038</c:v>
                  </c:pt>
                  <c:pt idx="38">
                    <c:v>2.8906367732388243</c:v>
                  </c:pt>
                  <c:pt idx="39">
                    <c:v>2.6599929929994763</c:v>
                  </c:pt>
                  <c:pt idx="40">
                    <c:v>2.6253340760940413</c:v>
                  </c:pt>
                  <c:pt idx="41">
                    <c:v>3.9570897101608349</c:v>
                  </c:pt>
                  <c:pt idx="42">
                    <c:v>2.9299287137227377</c:v>
                  </c:pt>
                  <c:pt idx="43">
                    <c:v>4.0025629882910643</c:v>
                  </c:pt>
                  <c:pt idx="44">
                    <c:v>3.8638282602651643</c:v>
                  </c:pt>
                  <c:pt idx="45">
                    <c:v>5.2725710321291448</c:v>
                  </c:pt>
                  <c:pt idx="46">
                    <c:v>3.4637586917366159</c:v>
                  </c:pt>
                  <c:pt idx="47">
                    <c:v>2.4113744882087809</c:v>
                  </c:pt>
                  <c:pt idx="48">
                    <c:v>2.8439970735567215</c:v>
                  </c:pt>
                  <c:pt idx="49">
                    <c:v>2.1841515064068444</c:v>
                  </c:pt>
                  <c:pt idx="50">
                    <c:v>2.4364690894047558</c:v>
                  </c:pt>
                  <c:pt idx="51">
                    <c:v>3.4229111186528214</c:v>
                  </c:pt>
                  <c:pt idx="52">
                    <c:v>3.044397552898038</c:v>
                  </c:pt>
                  <c:pt idx="53">
                    <c:v>3.2477398801391155</c:v>
                  </c:pt>
                  <c:pt idx="54">
                    <c:v>4.5189303687589382</c:v>
                  </c:pt>
                </c:numCache>
              </c:numRef>
            </c:plus>
            <c:minus>
              <c:numRef>
                <c:f>'AI 1'!$D$50:$D$997</c:f>
                <c:numCache>
                  <c:formatCode>General</c:formatCode>
                  <c:ptCount val="948"/>
                  <c:pt idx="0">
                    <c:v>3.5509735026072748</c:v>
                  </c:pt>
                  <c:pt idx="1">
                    <c:v>3.2705689867225396</c:v>
                  </c:pt>
                  <c:pt idx="2">
                    <c:v>3.4623827772855522</c:v>
                  </c:pt>
                  <c:pt idx="3">
                    <c:v>3.1125051556682748</c:v>
                  </c:pt>
                  <c:pt idx="4">
                    <c:v>3.7904510471707096</c:v>
                  </c:pt>
                  <c:pt idx="5">
                    <c:v>3.6841264056194136</c:v>
                  </c:pt>
                  <c:pt idx="6">
                    <c:v>5.5433194543863555</c:v>
                  </c:pt>
                  <c:pt idx="7">
                    <c:v>3.6697089182635674</c:v>
                  </c:pt>
                  <c:pt idx="8">
                    <c:v>4.0494850191922334</c:v>
                  </c:pt>
                  <c:pt idx="9">
                    <c:v>3.1293966012229086</c:v>
                  </c:pt>
                  <c:pt idx="10">
                    <c:v>2.3337821253390865</c:v>
                  </c:pt>
                  <c:pt idx="11">
                    <c:v>3.5688969913278417</c:v>
                  </c:pt>
                  <c:pt idx="12">
                    <c:v>3.3424926129052306</c:v>
                  </c:pt>
                  <c:pt idx="13">
                    <c:v>4.3520950545535984</c:v>
                  </c:pt>
                  <c:pt idx="14">
                    <c:v>2.9306132068477879</c:v>
                  </c:pt>
                  <c:pt idx="15">
                    <c:v>3.2040121164182178</c:v>
                  </c:pt>
                  <c:pt idx="16">
                    <c:v>3.838345951852546</c:v>
                  </c:pt>
                  <c:pt idx="17">
                    <c:v>3.4058631489816724</c:v>
                  </c:pt>
                  <c:pt idx="18">
                    <c:v>5.2538941015207756</c:v>
                  </c:pt>
                  <c:pt idx="19">
                    <c:v>2.9372801016720613</c:v>
                  </c:pt>
                  <c:pt idx="20">
                    <c:v>3.8340228416136748</c:v>
                  </c:pt>
                  <c:pt idx="21">
                    <c:v>3.8445956948390316</c:v>
                  </c:pt>
                  <c:pt idx="22">
                    <c:v>5.4585058807664844</c:v>
                  </c:pt>
                  <c:pt idx="23">
                    <c:v>3.8664749280787167</c:v>
                  </c:pt>
                  <c:pt idx="24">
                    <c:v>3.4697316873388822</c:v>
                  </c:pt>
                  <c:pt idx="25">
                    <c:v>3.6161285334913562</c:v>
                  </c:pt>
                  <c:pt idx="26">
                    <c:v>3.4691884748518453</c:v>
                  </c:pt>
                  <c:pt idx="27">
                    <c:v>5.1325945625820433</c:v>
                  </c:pt>
                  <c:pt idx="28">
                    <c:v>3.5253647841326989</c:v>
                  </c:pt>
                  <c:pt idx="29">
                    <c:v>4.6900361338871059</c:v>
                  </c:pt>
                  <c:pt idx="30">
                    <c:v>3.9458441514224183</c:v>
                  </c:pt>
                  <c:pt idx="31">
                    <c:v>0.67881731010628499</c:v>
                  </c:pt>
                  <c:pt idx="32">
                    <c:v>2.8584397971976223</c:v>
                  </c:pt>
                  <c:pt idx="33">
                    <c:v>2.6725407779610624</c:v>
                  </c:pt>
                  <c:pt idx="34">
                    <c:v>3.3269758774956535</c:v>
                  </c:pt>
                  <c:pt idx="35">
                    <c:v>5.395558632373862</c:v>
                  </c:pt>
                  <c:pt idx="36">
                    <c:v>3.466811991762627</c:v>
                  </c:pt>
                  <c:pt idx="37">
                    <c:v>3.7152528754997038</c:v>
                  </c:pt>
                  <c:pt idx="38">
                    <c:v>2.8906367732388243</c:v>
                  </c:pt>
                  <c:pt idx="39">
                    <c:v>2.6599929929994763</c:v>
                  </c:pt>
                  <c:pt idx="40">
                    <c:v>2.6253340760940413</c:v>
                  </c:pt>
                  <c:pt idx="41">
                    <c:v>3.9570897101608349</c:v>
                  </c:pt>
                  <c:pt idx="42">
                    <c:v>2.9299287137227377</c:v>
                  </c:pt>
                  <c:pt idx="43">
                    <c:v>4.0025629882910643</c:v>
                  </c:pt>
                  <c:pt idx="44">
                    <c:v>3.8638282602651643</c:v>
                  </c:pt>
                  <c:pt idx="45">
                    <c:v>5.2725710321291448</c:v>
                  </c:pt>
                  <c:pt idx="46">
                    <c:v>3.4637586917366159</c:v>
                  </c:pt>
                  <c:pt idx="47">
                    <c:v>2.4113744882087809</c:v>
                  </c:pt>
                  <c:pt idx="48">
                    <c:v>2.8439970735567215</c:v>
                  </c:pt>
                  <c:pt idx="49">
                    <c:v>2.1841515064068444</c:v>
                  </c:pt>
                  <c:pt idx="50">
                    <c:v>2.4364690894047558</c:v>
                  </c:pt>
                  <c:pt idx="51">
                    <c:v>3.4229111186528214</c:v>
                  </c:pt>
                  <c:pt idx="52">
                    <c:v>3.044397552898038</c:v>
                  </c:pt>
                  <c:pt idx="53">
                    <c:v>3.2477398801391155</c:v>
                  </c:pt>
                  <c:pt idx="54">
                    <c:v>4.5189303687589382</c:v>
                  </c:pt>
                </c:numCache>
              </c:numRef>
            </c:minus>
            <c:spPr>
              <a:noFill/>
              <a:ln w="12700" cap="flat" cmpd="sng" algn="ctr">
                <a:solidFill>
                  <a:schemeClr val="tx1">
                    <a:lumMod val="65000"/>
                    <a:lumOff val="35000"/>
                  </a:schemeClr>
                </a:solidFill>
                <a:round/>
              </a:ln>
              <a:effectLst/>
            </c:spPr>
          </c:errBars>
          <c:cat>
            <c:strRef>
              <c:f>'AI 1'!$A$50:$A$104</c:f>
              <c:strCache>
                <c:ptCount val="55"/>
                <c:pt idx="0">
                  <c:v>Korea</c:v>
                </c:pt>
                <c:pt idx="1">
                  <c:v>Estonia</c:v>
                </c:pt>
                <c:pt idx="2">
                  <c:v>Singapore</c:v>
                </c:pt>
                <c:pt idx="3">
                  <c:v>Shanghai (China)</c:v>
                </c:pt>
                <c:pt idx="4">
                  <c:v>South Africa</c:v>
                </c:pt>
                <c:pt idx="5">
                  <c:v>Costa Rica</c:v>
                </c:pt>
                <c:pt idx="6">
                  <c:v>New Zealand*</c:v>
                </c:pt>
                <c:pt idx="7">
                  <c:v>Latvia</c:v>
                </c:pt>
                <c:pt idx="8">
                  <c:v>United Arab Emirates</c:v>
                </c:pt>
                <c:pt idx="9">
                  <c:v>Australia</c:v>
                </c:pt>
                <c:pt idx="10">
                  <c:v>Spain</c:v>
                </c:pt>
                <c:pt idx="11">
                  <c:v>North Macedonia</c:v>
                </c:pt>
                <c:pt idx="12">
                  <c:v>Japan</c:v>
                </c:pt>
                <c:pt idx="13">
                  <c:v>Colombia</c:v>
                </c:pt>
                <c:pt idx="14">
                  <c:v>Türkiye</c:v>
                </c:pt>
                <c:pt idx="15">
                  <c:v>Albania</c:v>
                </c:pt>
                <c:pt idx="16">
                  <c:v>Morocco</c:v>
                </c:pt>
                <c:pt idx="17">
                  <c:v>Bulgaria</c:v>
                </c:pt>
                <c:pt idx="18">
                  <c:v>Norway*</c:v>
                </c:pt>
                <c:pt idx="19">
                  <c:v>Azerbaijan</c:v>
                </c:pt>
                <c:pt idx="20">
                  <c:v>Saudi Arabia</c:v>
                </c:pt>
                <c:pt idx="21">
                  <c:v>Malta</c:v>
                </c:pt>
                <c:pt idx="22">
                  <c:v>Alberta (Canada)*</c:v>
                </c:pt>
                <c:pt idx="23">
                  <c:v>Slovenia</c:v>
                </c:pt>
                <c:pt idx="24">
                  <c:v>Bahrain</c:v>
                </c:pt>
                <c:pt idx="25">
                  <c:v>Portugal</c:v>
                </c:pt>
                <c:pt idx="26">
                  <c:v>Lithuania</c:v>
                </c:pt>
                <c:pt idx="27">
                  <c:v>Montenegro</c:v>
                </c:pt>
                <c:pt idx="28">
                  <c:v>Kosovo</c:v>
                </c:pt>
                <c:pt idx="29">
                  <c:v>Chile</c:v>
                </c:pt>
                <c:pt idx="30">
                  <c:v>Brazil</c:v>
                </c:pt>
                <c:pt idx="31">
                  <c:v>OECD average-27</c:v>
                </c:pt>
                <c:pt idx="32">
                  <c:v>Serbia</c:v>
                </c:pt>
                <c:pt idx="33">
                  <c:v>Slovak Republic</c:v>
                </c:pt>
                <c:pt idx="34">
                  <c:v>Romania</c:v>
                </c:pt>
                <c:pt idx="35">
                  <c:v>United States</c:v>
                </c:pt>
                <c:pt idx="36">
                  <c:v>Croatia</c:v>
                </c:pt>
                <c:pt idx="37">
                  <c:v>France</c:v>
                </c:pt>
                <c:pt idx="38">
                  <c:v>Viet Nam</c:v>
                </c:pt>
                <c:pt idx="39">
                  <c:v>Kazakhstan</c:v>
                </c:pt>
                <c:pt idx="40">
                  <c:v>Austria</c:v>
                </c:pt>
                <c:pt idx="41">
                  <c:v>Poland</c:v>
                </c:pt>
                <c:pt idx="42">
                  <c:v>Uzbekistan</c:v>
                </c:pt>
                <c:pt idx="43">
                  <c:v>Israel</c:v>
                </c:pt>
                <c:pt idx="44">
                  <c:v>Denmark</c:v>
                </c:pt>
                <c:pt idx="45">
                  <c:v>Netherlands*</c:v>
                </c:pt>
                <c:pt idx="46">
                  <c:v>French Comm. (Belgium)</c:v>
                </c:pt>
                <c:pt idx="47">
                  <c:v>Finland</c:v>
                </c:pt>
                <c:pt idx="48">
                  <c:v>Italy</c:v>
                </c:pt>
                <c:pt idx="49">
                  <c:v>Czechia</c:v>
                </c:pt>
                <c:pt idx="50">
                  <c:v>Belgium</c:v>
                </c:pt>
                <c:pt idx="51">
                  <c:v>Sweden</c:v>
                </c:pt>
                <c:pt idx="52">
                  <c:v>Hungary</c:v>
                </c:pt>
                <c:pt idx="53">
                  <c:v>Flemish Comm. (Belgium)</c:v>
                </c:pt>
                <c:pt idx="54">
                  <c:v>Iceland</c:v>
                </c:pt>
              </c:strCache>
            </c:strRef>
          </c:cat>
          <c:val>
            <c:numRef>
              <c:f>'AI 1'!$B$50:$B$104</c:f>
              <c:numCache>
                <c:formatCode>0.0</c:formatCode>
                <c:ptCount val="55"/>
                <c:pt idx="0">
                  <c:v>59.975693643569102</c:v>
                </c:pt>
                <c:pt idx="1">
                  <c:v>56.774432280307302</c:v>
                </c:pt>
                <c:pt idx="2">
                  <c:v>56.342515175091798</c:v>
                </c:pt>
                <c:pt idx="3">
                  <c:v>55.822556669029403</c:v>
                </c:pt>
                <c:pt idx="4">
                  <c:v>53.994528405504298</c:v>
                </c:pt>
                <c:pt idx="5">
                  <c:v>53.931146301376302</c:v>
                </c:pt>
                <c:pt idx="6">
                  <c:v>53.576169404231997</c:v>
                </c:pt>
                <c:pt idx="7">
                  <c:v>53.269920945020601</c:v>
                </c:pt>
                <c:pt idx="8">
                  <c:v>53.180381261049298</c:v>
                </c:pt>
                <c:pt idx="9">
                  <c:v>52.795333738631101</c:v>
                </c:pt>
                <c:pt idx="10">
                  <c:v>52.272984729036999</c:v>
                </c:pt>
                <c:pt idx="11">
                  <c:v>51.075294849746101</c:v>
                </c:pt>
                <c:pt idx="12">
                  <c:v>51.033384252653903</c:v>
                </c:pt>
                <c:pt idx="13">
                  <c:v>50.388182677849997</c:v>
                </c:pt>
                <c:pt idx="14">
                  <c:v>50.145158122178401</c:v>
                </c:pt>
                <c:pt idx="15">
                  <c:v>49.041552653066198</c:v>
                </c:pt>
                <c:pt idx="16">
                  <c:v>48.869374233932</c:v>
                </c:pt>
                <c:pt idx="17">
                  <c:v>48.836579153183003</c:v>
                </c:pt>
                <c:pt idx="18">
                  <c:v>48.591381262504498</c:v>
                </c:pt>
                <c:pt idx="19">
                  <c:v>46.905132117682001</c:v>
                </c:pt>
                <c:pt idx="20">
                  <c:v>46.547952813119899</c:v>
                </c:pt>
                <c:pt idx="21">
                  <c:v>46.481312431049297</c:v>
                </c:pt>
                <c:pt idx="22">
                  <c:v>46.4560257910545</c:v>
                </c:pt>
                <c:pt idx="23">
                  <c:v>46.434182915891398</c:v>
                </c:pt>
                <c:pt idx="24">
                  <c:v>45.565495116909297</c:v>
                </c:pt>
                <c:pt idx="25">
                  <c:v>45.545019011997901</c:v>
                </c:pt>
                <c:pt idx="26">
                  <c:v>44.863781208130199</c:v>
                </c:pt>
                <c:pt idx="27">
                  <c:v>44.573316471245199</c:v>
                </c:pt>
                <c:pt idx="28">
                  <c:v>43.672601192596403</c:v>
                </c:pt>
                <c:pt idx="29">
                  <c:v>43.593011562755699</c:v>
                </c:pt>
                <c:pt idx="30">
                  <c:v>43.1524011549702</c:v>
                </c:pt>
                <c:pt idx="31">
                  <c:v>42.493571712270899</c:v>
                </c:pt>
                <c:pt idx="32">
                  <c:v>42.023097776574701</c:v>
                </c:pt>
                <c:pt idx="33">
                  <c:v>41.673442862870203</c:v>
                </c:pt>
                <c:pt idx="34">
                  <c:v>41.588357918554799</c:v>
                </c:pt>
                <c:pt idx="35">
                  <c:v>40.449663413158497</c:v>
                </c:pt>
                <c:pt idx="36">
                  <c:v>39.781655737308597</c:v>
                </c:pt>
                <c:pt idx="37">
                  <c:v>39.499133044892602</c:v>
                </c:pt>
                <c:pt idx="38">
                  <c:v>39.156871915572303</c:v>
                </c:pt>
                <c:pt idx="39">
                  <c:v>38.838644781173599</c:v>
                </c:pt>
                <c:pt idx="40">
                  <c:v>38.2743968696115</c:v>
                </c:pt>
                <c:pt idx="41">
                  <c:v>37.899560924411603</c:v>
                </c:pt>
                <c:pt idx="42">
                  <c:v>37.353210147861297</c:v>
                </c:pt>
                <c:pt idx="43">
                  <c:v>36.994351257844897</c:v>
                </c:pt>
                <c:pt idx="44">
                  <c:v>34.560975127565698</c:v>
                </c:pt>
                <c:pt idx="45">
                  <c:v>33.221537323408</c:v>
                </c:pt>
                <c:pt idx="46">
                  <c:v>32.520103831633399</c:v>
                </c:pt>
                <c:pt idx="47">
                  <c:v>32.095155284415704</c:v>
                </c:pt>
                <c:pt idx="48">
                  <c:v>32.007830108574701</c:v>
                </c:pt>
                <c:pt idx="49">
                  <c:v>31.2652426993014</c:v>
                </c:pt>
                <c:pt idx="50">
                  <c:v>31.124478204176398</c:v>
                </c:pt>
                <c:pt idx="51">
                  <c:v>30.625874172183</c:v>
                </c:pt>
                <c:pt idx="52">
                  <c:v>30.5896559999495</c:v>
                </c:pt>
                <c:pt idx="53">
                  <c:v>30.262587326534199</c:v>
                </c:pt>
                <c:pt idx="54">
                  <c:v>29.244444872961001</c:v>
                </c:pt>
              </c:numCache>
            </c:numRef>
          </c:val>
          <c:smooth val="0"/>
          <c:extLst>
            <c:ext xmlns:c16="http://schemas.microsoft.com/office/drawing/2014/chart" uri="{C3380CC4-5D6E-409C-BE32-E72D297353CC}">
              <c16:uniqueId val="{00000000-A3F8-4D5F-96BF-E045AA3D4A8F}"/>
            </c:ext>
          </c:extLst>
        </c:ser>
        <c:dLbls>
          <c:showLegendKey val="0"/>
          <c:showVal val="0"/>
          <c:showCatName val="0"/>
          <c:showSerName val="0"/>
          <c:showPercent val="0"/>
          <c:showBubbleSize val="0"/>
        </c:dLbls>
        <c:marker val="1"/>
        <c:smooth val="0"/>
        <c:axId val="1404487455"/>
        <c:axId val="1404478815"/>
      </c:lineChart>
      <c:catAx>
        <c:axId val="140448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solidFill>
                <a:latin typeface="Arial Narrow" panose="020B0606020202030204" pitchFamily="34" charset="0"/>
                <a:ea typeface="+mn-ea"/>
                <a:cs typeface="+mn-cs"/>
              </a:defRPr>
            </a:pPr>
            <a:endParaRPr lang="en-US"/>
          </a:p>
        </c:txPr>
        <c:crossAx val="1404478815"/>
        <c:crosses val="autoZero"/>
        <c:auto val="1"/>
        <c:lblAlgn val="ctr"/>
        <c:lblOffset val="100"/>
        <c:noMultiLvlLbl val="0"/>
      </c:catAx>
      <c:valAx>
        <c:axId val="140447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40448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circle"/>
            <c:size val="8"/>
            <c:spPr>
              <a:solidFill>
                <a:srgbClr val="0070C0"/>
              </a:solidFill>
              <a:ln w="9525">
                <a:noFill/>
              </a:ln>
              <a:effectLst/>
            </c:spPr>
          </c:marker>
          <c:errBars>
            <c:errDir val="y"/>
            <c:errBarType val="both"/>
            <c:errValType val="cust"/>
            <c:noEndCap val="0"/>
            <c:plus>
              <c:numRef>
                <c:f>'Outcomes (2)'!$D$50:$D$997</c:f>
                <c:numCache>
                  <c:formatCode>General</c:formatCode>
                  <c:ptCount val="948"/>
                  <c:pt idx="0">
                    <c:v>0.45073677005990664</c:v>
                  </c:pt>
                  <c:pt idx="1">
                    <c:v>0.53852079836652689</c:v>
                  </c:pt>
                  <c:pt idx="2">
                    <c:v>0.57970400997337468</c:v>
                  </c:pt>
                  <c:pt idx="3">
                    <c:v>0.88562829033766099</c:v>
                  </c:pt>
                  <c:pt idx="4">
                    <c:v>0.75683889870068399</c:v>
                  </c:pt>
                  <c:pt idx="5">
                    <c:v>0.96897199417309421</c:v>
                  </c:pt>
                  <c:pt idx="6">
                    <c:v>0.74432604089475096</c:v>
                  </c:pt>
                  <c:pt idx="7">
                    <c:v>0.74918717918757571</c:v>
                  </c:pt>
                  <c:pt idx="8">
                    <c:v>0.67036974797114868</c:v>
                  </c:pt>
                  <c:pt idx="9">
                    <c:v>0.84222916919126156</c:v>
                  </c:pt>
                  <c:pt idx="10">
                    <c:v>1.4167673186065475</c:v>
                  </c:pt>
                  <c:pt idx="11">
                    <c:v>0.9817656181736284</c:v>
                  </c:pt>
                  <c:pt idx="12">
                    <c:v>1.7609278146051159</c:v>
                  </c:pt>
                  <c:pt idx="13">
                    <c:v>0.97351798130233669</c:v>
                  </c:pt>
                  <c:pt idx="14">
                    <c:v>1.0295341072673074</c:v>
                  </c:pt>
                  <c:pt idx="15">
                    <c:v>1.2000999571311624</c:v>
                  </c:pt>
                  <c:pt idx="16">
                    <c:v>1.1137390431071317</c:v>
                  </c:pt>
                  <c:pt idx="17">
                    <c:v>0.77021047926904362</c:v>
                  </c:pt>
                  <c:pt idx="18">
                    <c:v>1.2180380768328791</c:v>
                  </c:pt>
                  <c:pt idx="19">
                    <c:v>1.0100038782602563</c:v>
                  </c:pt>
                  <c:pt idx="20">
                    <c:v>1.16140399081164</c:v>
                  </c:pt>
                  <c:pt idx="21">
                    <c:v>1.0255976832366016</c:v>
                  </c:pt>
                  <c:pt idx="22">
                    <c:v>1.4645445778103359</c:v>
                  </c:pt>
                  <c:pt idx="23">
                    <c:v>0.873028585629539</c:v>
                  </c:pt>
                  <c:pt idx="24">
                    <c:v>1.6541758315951565</c:v>
                  </c:pt>
                  <c:pt idx="25">
                    <c:v>2.0201318744724963</c:v>
                  </c:pt>
                  <c:pt idx="26">
                    <c:v>1.3591115976623791</c:v>
                  </c:pt>
                  <c:pt idx="27">
                    <c:v>0.80899657129708036</c:v>
                  </c:pt>
                  <c:pt idx="28">
                    <c:v>1.1883178974849793</c:v>
                  </c:pt>
                  <c:pt idx="29">
                    <c:v>1.1399213426899899</c:v>
                  </c:pt>
                  <c:pt idx="30">
                    <c:v>1.1033654344242976</c:v>
                  </c:pt>
                  <c:pt idx="31">
                    <c:v>1.2476338416248687</c:v>
                  </c:pt>
                  <c:pt idx="32">
                    <c:v>0.26107601515614581</c:v>
                  </c:pt>
                  <c:pt idx="33">
                    <c:v>1.6733362163768495</c:v>
                  </c:pt>
                  <c:pt idx="34">
                    <c:v>1.2197332957026346</c:v>
                  </c:pt>
                  <c:pt idx="35">
                    <c:v>1.6717600112627047</c:v>
                  </c:pt>
                  <c:pt idx="36">
                    <c:v>1.2273759335393495</c:v>
                  </c:pt>
                  <c:pt idx="37">
                    <c:v>1.4560119915686183</c:v>
                  </c:pt>
                  <c:pt idx="38">
                    <c:v>2.4963115005345888</c:v>
                  </c:pt>
                  <c:pt idx="39">
                    <c:v>2.0913986327084086</c:v>
                  </c:pt>
                  <c:pt idx="40">
                    <c:v>1.4195829135114828</c:v>
                  </c:pt>
                  <c:pt idx="41">
                    <c:v>3.5801788807350774</c:v>
                  </c:pt>
                  <c:pt idx="42">
                    <c:v>1.2669772584422723</c:v>
                  </c:pt>
                  <c:pt idx="43">
                    <c:v>1.5996310895817267</c:v>
                  </c:pt>
                  <c:pt idx="44">
                    <c:v>1.4642694486634094</c:v>
                  </c:pt>
                  <c:pt idx="45">
                    <c:v>1.6258973540769366</c:v>
                  </c:pt>
                  <c:pt idx="46">
                    <c:v>2.4330306446300178</c:v>
                  </c:pt>
                  <c:pt idx="47">
                    <c:v>1.550307175221757</c:v>
                  </c:pt>
                  <c:pt idx="48">
                    <c:v>1.715652387350493</c:v>
                  </c:pt>
                  <c:pt idx="49">
                    <c:v>1.4632927056294507</c:v>
                  </c:pt>
                  <c:pt idx="50">
                    <c:v>1.9033009884802095</c:v>
                  </c:pt>
                  <c:pt idx="51">
                    <c:v>1.7757124521918848</c:v>
                  </c:pt>
                  <c:pt idx="52">
                    <c:v>1.6733813178956152</c:v>
                  </c:pt>
                  <c:pt idx="53">
                    <c:v>1.9210076749963014</c:v>
                  </c:pt>
                  <c:pt idx="54">
                    <c:v>1.5787708825349238</c:v>
                  </c:pt>
                </c:numCache>
              </c:numRef>
            </c:plus>
            <c:minus>
              <c:numRef>
                <c:f>'Outcomes (2)'!$D$50:$D$997</c:f>
                <c:numCache>
                  <c:formatCode>General</c:formatCode>
                  <c:ptCount val="948"/>
                  <c:pt idx="0">
                    <c:v>0.45073677005990664</c:v>
                  </c:pt>
                  <c:pt idx="1">
                    <c:v>0.53852079836652689</c:v>
                  </c:pt>
                  <c:pt idx="2">
                    <c:v>0.57970400997337468</c:v>
                  </c:pt>
                  <c:pt idx="3">
                    <c:v>0.88562829033766099</c:v>
                  </c:pt>
                  <c:pt idx="4">
                    <c:v>0.75683889870068399</c:v>
                  </c:pt>
                  <c:pt idx="5">
                    <c:v>0.96897199417309421</c:v>
                  </c:pt>
                  <c:pt idx="6">
                    <c:v>0.74432604089475096</c:v>
                  </c:pt>
                  <c:pt idx="7">
                    <c:v>0.74918717918757571</c:v>
                  </c:pt>
                  <c:pt idx="8">
                    <c:v>0.67036974797114868</c:v>
                  </c:pt>
                  <c:pt idx="9">
                    <c:v>0.84222916919126156</c:v>
                  </c:pt>
                  <c:pt idx="10">
                    <c:v>1.4167673186065475</c:v>
                  </c:pt>
                  <c:pt idx="11">
                    <c:v>0.9817656181736284</c:v>
                  </c:pt>
                  <c:pt idx="12">
                    <c:v>1.7609278146051159</c:v>
                  </c:pt>
                  <c:pt idx="13">
                    <c:v>0.97351798130233669</c:v>
                  </c:pt>
                  <c:pt idx="14">
                    <c:v>1.0295341072673074</c:v>
                  </c:pt>
                  <c:pt idx="15">
                    <c:v>1.2000999571311624</c:v>
                  </c:pt>
                  <c:pt idx="16">
                    <c:v>1.1137390431071317</c:v>
                  </c:pt>
                  <c:pt idx="17">
                    <c:v>0.77021047926904362</c:v>
                  </c:pt>
                  <c:pt idx="18">
                    <c:v>1.2180380768328791</c:v>
                  </c:pt>
                  <c:pt idx="19">
                    <c:v>1.0100038782602563</c:v>
                  </c:pt>
                  <c:pt idx="20">
                    <c:v>1.16140399081164</c:v>
                  </c:pt>
                  <c:pt idx="21">
                    <c:v>1.0255976832366016</c:v>
                  </c:pt>
                  <c:pt idx="22">
                    <c:v>1.4645445778103359</c:v>
                  </c:pt>
                  <c:pt idx="23">
                    <c:v>0.873028585629539</c:v>
                  </c:pt>
                  <c:pt idx="24">
                    <c:v>1.6541758315951565</c:v>
                  </c:pt>
                  <c:pt idx="25">
                    <c:v>2.0201318744724963</c:v>
                  </c:pt>
                  <c:pt idx="26">
                    <c:v>1.3591115976623791</c:v>
                  </c:pt>
                  <c:pt idx="27">
                    <c:v>0.80899657129708036</c:v>
                  </c:pt>
                  <c:pt idx="28">
                    <c:v>1.1883178974849793</c:v>
                  </c:pt>
                  <c:pt idx="29">
                    <c:v>1.1399213426899899</c:v>
                  </c:pt>
                  <c:pt idx="30">
                    <c:v>1.1033654344242976</c:v>
                  </c:pt>
                  <c:pt idx="31">
                    <c:v>1.2476338416248687</c:v>
                  </c:pt>
                  <c:pt idx="32">
                    <c:v>0.26107601515614581</c:v>
                  </c:pt>
                  <c:pt idx="33">
                    <c:v>1.6733362163768495</c:v>
                  </c:pt>
                  <c:pt idx="34">
                    <c:v>1.2197332957026346</c:v>
                  </c:pt>
                  <c:pt idx="35">
                    <c:v>1.6717600112627047</c:v>
                  </c:pt>
                  <c:pt idx="36">
                    <c:v>1.2273759335393495</c:v>
                  </c:pt>
                  <c:pt idx="37">
                    <c:v>1.4560119915686183</c:v>
                  </c:pt>
                  <c:pt idx="38">
                    <c:v>2.4963115005345888</c:v>
                  </c:pt>
                  <c:pt idx="39">
                    <c:v>2.0913986327084086</c:v>
                  </c:pt>
                  <c:pt idx="40">
                    <c:v>1.4195829135114828</c:v>
                  </c:pt>
                  <c:pt idx="41">
                    <c:v>3.5801788807350774</c:v>
                  </c:pt>
                  <c:pt idx="42">
                    <c:v>1.2669772584422723</c:v>
                  </c:pt>
                  <c:pt idx="43">
                    <c:v>1.5996310895817267</c:v>
                  </c:pt>
                  <c:pt idx="44">
                    <c:v>1.4642694486634094</c:v>
                  </c:pt>
                  <c:pt idx="45">
                    <c:v>1.6258973540769366</c:v>
                  </c:pt>
                  <c:pt idx="46">
                    <c:v>2.4330306446300178</c:v>
                  </c:pt>
                  <c:pt idx="47">
                    <c:v>1.550307175221757</c:v>
                  </c:pt>
                  <c:pt idx="48">
                    <c:v>1.715652387350493</c:v>
                  </c:pt>
                  <c:pt idx="49">
                    <c:v>1.4632927056294507</c:v>
                  </c:pt>
                  <c:pt idx="50">
                    <c:v>1.9033009884802095</c:v>
                  </c:pt>
                  <c:pt idx="51">
                    <c:v>1.7757124521918848</c:v>
                  </c:pt>
                  <c:pt idx="52">
                    <c:v>1.6733813178956152</c:v>
                  </c:pt>
                  <c:pt idx="53">
                    <c:v>1.9210076749963014</c:v>
                  </c:pt>
                  <c:pt idx="54">
                    <c:v>1.5787708825349238</c:v>
                  </c:pt>
                </c:numCache>
              </c:numRef>
            </c:minus>
            <c:spPr>
              <a:noFill/>
              <a:ln w="12700" cap="flat" cmpd="sng" algn="ctr">
                <a:solidFill>
                  <a:schemeClr val="tx1">
                    <a:lumMod val="65000"/>
                    <a:lumOff val="35000"/>
                  </a:schemeClr>
                </a:solidFill>
                <a:round/>
              </a:ln>
              <a:effectLst/>
            </c:spPr>
          </c:errBars>
          <c:cat>
            <c:strRef>
              <c:f>'Outcomes (2)'!$A$50:$A$104</c:f>
              <c:strCache>
                <c:ptCount val="55"/>
                <c:pt idx="0">
                  <c:v>Albania</c:v>
                </c:pt>
                <c:pt idx="1">
                  <c:v>Kosovo</c:v>
                </c:pt>
                <c:pt idx="2">
                  <c:v>Viet Nam</c:v>
                </c:pt>
                <c:pt idx="3">
                  <c:v>Colombia</c:v>
                </c:pt>
                <c:pt idx="4">
                  <c:v>Bulgaria</c:v>
                </c:pt>
                <c:pt idx="5">
                  <c:v>Romania</c:v>
                </c:pt>
                <c:pt idx="6">
                  <c:v>Italy</c:v>
                </c:pt>
                <c:pt idx="7">
                  <c:v>Uzbekistan</c:v>
                </c:pt>
                <c:pt idx="8">
                  <c:v>Spain</c:v>
                </c:pt>
                <c:pt idx="9">
                  <c:v>Kazakhstan</c:v>
                </c:pt>
                <c:pt idx="10">
                  <c:v>Iceland</c:v>
                </c:pt>
                <c:pt idx="11">
                  <c:v>Portugal</c:v>
                </c:pt>
                <c:pt idx="12">
                  <c:v>Netherlands*</c:v>
                </c:pt>
                <c:pt idx="13">
                  <c:v>North Macedonia</c:v>
                </c:pt>
                <c:pt idx="14">
                  <c:v>Saudi Arabia</c:v>
                </c:pt>
                <c:pt idx="15">
                  <c:v>Flemish Comm. (Belgium)</c:v>
                </c:pt>
                <c:pt idx="16">
                  <c:v>Israel</c:v>
                </c:pt>
                <c:pt idx="17">
                  <c:v>Austria</c:v>
                </c:pt>
                <c:pt idx="18">
                  <c:v>Costa Rica</c:v>
                </c:pt>
                <c:pt idx="19">
                  <c:v>Estonia</c:v>
                </c:pt>
                <c:pt idx="20">
                  <c:v>Azerbaijan</c:v>
                </c:pt>
                <c:pt idx="21">
                  <c:v>Morocco</c:v>
                </c:pt>
                <c:pt idx="22">
                  <c:v>Sweden</c:v>
                </c:pt>
                <c:pt idx="23">
                  <c:v>Shanghai (China)</c:v>
                </c:pt>
                <c:pt idx="24">
                  <c:v>United Arab Emirates</c:v>
                </c:pt>
                <c:pt idx="25">
                  <c:v>Chile</c:v>
                </c:pt>
                <c:pt idx="26">
                  <c:v>Denmark</c:v>
                </c:pt>
                <c:pt idx="27">
                  <c:v>Czechia</c:v>
                </c:pt>
                <c:pt idx="28">
                  <c:v>Bahrain</c:v>
                </c:pt>
                <c:pt idx="29">
                  <c:v>Slovak Republic</c:v>
                </c:pt>
                <c:pt idx="30">
                  <c:v>Belgium</c:v>
                </c:pt>
                <c:pt idx="31">
                  <c:v>Latvia</c:v>
                </c:pt>
                <c:pt idx="32">
                  <c:v>OECD average-27</c:v>
                </c:pt>
                <c:pt idx="33">
                  <c:v>Montenegro</c:v>
                </c:pt>
                <c:pt idx="34">
                  <c:v>Hungary</c:v>
                </c:pt>
                <c:pt idx="35">
                  <c:v>Poland</c:v>
                </c:pt>
                <c:pt idx="36">
                  <c:v>Singapore</c:v>
                </c:pt>
                <c:pt idx="37">
                  <c:v>Brazil</c:v>
                </c:pt>
                <c:pt idx="38">
                  <c:v>Norway*</c:v>
                </c:pt>
                <c:pt idx="39">
                  <c:v>United States</c:v>
                </c:pt>
                <c:pt idx="40">
                  <c:v>Türkiye</c:v>
                </c:pt>
                <c:pt idx="41">
                  <c:v>Alberta (Canada)*</c:v>
                </c:pt>
                <c:pt idx="42">
                  <c:v>Finland</c:v>
                </c:pt>
                <c:pt idx="43">
                  <c:v>South Africa</c:v>
                </c:pt>
                <c:pt idx="44">
                  <c:v>Lithuania</c:v>
                </c:pt>
                <c:pt idx="45">
                  <c:v>Slovenia</c:v>
                </c:pt>
                <c:pt idx="46">
                  <c:v>New Zealand*</c:v>
                </c:pt>
                <c:pt idx="47">
                  <c:v>Korea</c:v>
                </c:pt>
                <c:pt idx="48">
                  <c:v>Croatia</c:v>
                </c:pt>
                <c:pt idx="49">
                  <c:v>Australia</c:v>
                </c:pt>
                <c:pt idx="50">
                  <c:v>French Comm. (Belgium)</c:v>
                </c:pt>
                <c:pt idx="51">
                  <c:v>Malta</c:v>
                </c:pt>
                <c:pt idx="52">
                  <c:v>Serbia</c:v>
                </c:pt>
                <c:pt idx="53">
                  <c:v>France</c:v>
                </c:pt>
                <c:pt idx="54">
                  <c:v>Japan</c:v>
                </c:pt>
              </c:strCache>
            </c:strRef>
          </c:cat>
          <c:val>
            <c:numRef>
              <c:f>'Outcomes (2)'!$B$50:$B$104</c:f>
              <c:numCache>
                <c:formatCode>0.0</c:formatCode>
                <c:ptCount val="55"/>
                <c:pt idx="0">
                  <c:v>98.121243586617894</c:v>
                </c:pt>
                <c:pt idx="1">
                  <c:v>97.856848735660407</c:v>
                </c:pt>
                <c:pt idx="2">
                  <c:v>96.751159474710903</c:v>
                </c:pt>
                <c:pt idx="3">
                  <c:v>96.556365343697905</c:v>
                </c:pt>
                <c:pt idx="4">
                  <c:v>96.454749275566897</c:v>
                </c:pt>
                <c:pt idx="5">
                  <c:v>95.847372939277705</c:v>
                </c:pt>
                <c:pt idx="6">
                  <c:v>95.598023229120798</c:v>
                </c:pt>
                <c:pt idx="7">
                  <c:v>95.113126041973601</c:v>
                </c:pt>
                <c:pt idx="8">
                  <c:v>95.072215825086204</c:v>
                </c:pt>
                <c:pt idx="9">
                  <c:v>94.809907502545101</c:v>
                </c:pt>
                <c:pt idx="10">
                  <c:v>93.937144630563694</c:v>
                </c:pt>
                <c:pt idx="11">
                  <c:v>93.743641312598498</c:v>
                </c:pt>
                <c:pt idx="12">
                  <c:v>93.741997143970906</c:v>
                </c:pt>
                <c:pt idx="13">
                  <c:v>93.688137753345202</c:v>
                </c:pt>
                <c:pt idx="14">
                  <c:v>93.556536584427704</c:v>
                </c:pt>
                <c:pt idx="15">
                  <c:v>93.481060507480393</c:v>
                </c:pt>
                <c:pt idx="16">
                  <c:v>93.415084821767607</c:v>
                </c:pt>
                <c:pt idx="17">
                  <c:v>93.214789599105998</c:v>
                </c:pt>
                <c:pt idx="18">
                  <c:v>92.778413846848593</c:v>
                </c:pt>
                <c:pt idx="19">
                  <c:v>92.738772028068396</c:v>
                </c:pt>
                <c:pt idx="20">
                  <c:v>92.678069538521896</c:v>
                </c:pt>
                <c:pt idx="21">
                  <c:v>91.971586490141803</c:v>
                </c:pt>
                <c:pt idx="22">
                  <c:v>91.864138959176699</c:v>
                </c:pt>
                <c:pt idx="23">
                  <c:v>91.847132954447702</c:v>
                </c:pt>
                <c:pt idx="24">
                  <c:v>91.770625749887401</c:v>
                </c:pt>
                <c:pt idx="25">
                  <c:v>91.635282328292604</c:v>
                </c:pt>
                <c:pt idx="26">
                  <c:v>91.4783142948136</c:v>
                </c:pt>
                <c:pt idx="27">
                  <c:v>90.555130038944895</c:v>
                </c:pt>
                <c:pt idx="28">
                  <c:v>90.278322324992999</c:v>
                </c:pt>
                <c:pt idx="29">
                  <c:v>89.765820535908603</c:v>
                </c:pt>
                <c:pt idx="30">
                  <c:v>89.672185706358505</c:v>
                </c:pt>
                <c:pt idx="31">
                  <c:v>89.619383731644604</c:v>
                </c:pt>
                <c:pt idx="32">
                  <c:v>89.379122221219603</c:v>
                </c:pt>
                <c:pt idx="33">
                  <c:v>88.948643157503696</c:v>
                </c:pt>
                <c:pt idx="34">
                  <c:v>88.337643867398</c:v>
                </c:pt>
                <c:pt idx="35">
                  <c:v>88.048337550466897</c:v>
                </c:pt>
                <c:pt idx="36">
                  <c:v>87.025550591828804</c:v>
                </c:pt>
                <c:pt idx="37">
                  <c:v>86.640505800409798</c:v>
                </c:pt>
                <c:pt idx="38">
                  <c:v>86.493452423730901</c:v>
                </c:pt>
                <c:pt idx="39">
                  <c:v>86.470044835646704</c:v>
                </c:pt>
                <c:pt idx="40">
                  <c:v>86.162178482933598</c:v>
                </c:pt>
                <c:pt idx="41">
                  <c:v>85.574006353415399</c:v>
                </c:pt>
                <c:pt idx="42">
                  <c:v>85.486771899912199</c:v>
                </c:pt>
                <c:pt idx="43">
                  <c:v>85.376534264838597</c:v>
                </c:pt>
                <c:pt idx="44">
                  <c:v>85.3735686159403</c:v>
                </c:pt>
                <c:pt idx="45">
                  <c:v>84.853131119617899</c:v>
                </c:pt>
                <c:pt idx="46">
                  <c:v>84.702192227794697</c:v>
                </c:pt>
                <c:pt idx="47">
                  <c:v>84.681799026368495</c:v>
                </c:pt>
                <c:pt idx="48">
                  <c:v>84.276798380044397</c:v>
                </c:pt>
                <c:pt idx="49">
                  <c:v>84.210329447677196</c:v>
                </c:pt>
                <c:pt idx="50">
                  <c:v>83.611659032370497</c:v>
                </c:pt>
                <c:pt idx="51">
                  <c:v>81.623219820847495</c:v>
                </c:pt>
                <c:pt idx="52">
                  <c:v>79.277406755341602</c:v>
                </c:pt>
                <c:pt idx="53">
                  <c:v>79.166687925794903</c:v>
                </c:pt>
                <c:pt idx="54">
                  <c:v>78.801100969174698</c:v>
                </c:pt>
              </c:numCache>
            </c:numRef>
          </c:val>
          <c:smooth val="0"/>
          <c:extLst>
            <c:ext xmlns:c16="http://schemas.microsoft.com/office/drawing/2014/chart" uri="{C3380CC4-5D6E-409C-BE32-E72D297353CC}">
              <c16:uniqueId val="{00000000-0EC2-46D8-AB49-3CA14C41E5AD}"/>
            </c:ext>
          </c:extLst>
        </c:ser>
        <c:dLbls>
          <c:showLegendKey val="0"/>
          <c:showVal val="0"/>
          <c:showCatName val="0"/>
          <c:showSerName val="0"/>
          <c:showPercent val="0"/>
          <c:showBubbleSize val="0"/>
        </c:dLbls>
        <c:marker val="1"/>
        <c:smooth val="0"/>
        <c:axId val="1404487455"/>
        <c:axId val="1404478815"/>
      </c:lineChart>
      <c:catAx>
        <c:axId val="140448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solidFill>
                <a:latin typeface="Arial Narrow" panose="020B0606020202030204" pitchFamily="34" charset="0"/>
                <a:ea typeface="+mn-ea"/>
                <a:cs typeface="+mn-cs"/>
              </a:defRPr>
            </a:pPr>
            <a:endParaRPr lang="en-US"/>
          </a:p>
        </c:txPr>
        <c:crossAx val="1404478815"/>
        <c:crosses val="autoZero"/>
        <c:auto val="1"/>
        <c:lblAlgn val="ctr"/>
        <c:lblOffset val="100"/>
        <c:noMultiLvlLbl val="0"/>
      </c:catAx>
      <c:valAx>
        <c:axId val="140447881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40448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FFF"/>
    </a:solidFill>
    <a:ln w="9525" cap="flat" cmpd="sng" algn="ctr">
      <a:noFill/>
      <a:round/>
    </a:ln>
    <a:effectLst/>
  </c:spPr>
  <c:txPr>
    <a:bodyPr/>
    <a:lstStyle/>
    <a:p>
      <a:pPr>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50" b="1"/>
              <a:t>95%</a:t>
            </a:r>
            <a:r>
              <a:rPr lang="en-US" sz="1050" b="1" baseline="0"/>
              <a:t> Confidence intervals are shown as error bars </a:t>
            </a:r>
            <a:endParaRPr lang="en-US" sz="1050" b="1"/>
          </a:p>
        </c:rich>
      </c:tx>
      <c:layout>
        <c:manualLayout>
          <c:xMode val="edge"/>
          <c:yMode val="edge"/>
          <c:x val="1.37985564304462E-2"/>
          <c:y val="2.31481481481481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92D050"/>
            </a:solidFill>
            <a:ln>
              <a:noFill/>
            </a:ln>
            <a:effectLst/>
          </c:spPr>
          <c:invertIfNegative val="0"/>
          <c:errBars>
            <c:errBarType val="both"/>
            <c:errValType val="cust"/>
            <c:noEndCap val="0"/>
            <c:plus>
              <c:numRef>
                <c:f>plot!$D$50:$D$102</c:f>
                <c:numCache>
                  <c:formatCode>General</c:formatCode>
                  <c:ptCount val="53"/>
                  <c:pt idx="0">
                    <c:v>0.42511280289775999</c:v>
                  </c:pt>
                  <c:pt idx="1">
                    <c:v>0.4537022338526</c:v>
                  </c:pt>
                  <c:pt idx="2">
                    <c:v>0.44967977583999602</c:v>
                  </c:pt>
                  <c:pt idx="3">
                    <c:v>0.44359678230795901</c:v>
                  </c:pt>
                  <c:pt idx="4">
                    <c:v>0.382492378584327</c:v>
                  </c:pt>
                  <c:pt idx="5">
                    <c:v>0.355732799021726</c:v>
                  </c:pt>
                </c:numCache>
              </c:numRef>
            </c:plus>
            <c:minus>
              <c:numRef>
                <c:f>plot!$D$50:$D$102</c:f>
                <c:numCache>
                  <c:formatCode>General</c:formatCode>
                  <c:ptCount val="53"/>
                  <c:pt idx="0">
                    <c:v>0.42511280289775999</c:v>
                  </c:pt>
                  <c:pt idx="1">
                    <c:v>0.4537022338526</c:v>
                  </c:pt>
                  <c:pt idx="2">
                    <c:v>0.44967977583999602</c:v>
                  </c:pt>
                  <c:pt idx="3">
                    <c:v>0.44359678230795901</c:v>
                  </c:pt>
                  <c:pt idx="4">
                    <c:v>0.382492378584327</c:v>
                  </c:pt>
                  <c:pt idx="5">
                    <c:v>0.355732799021726</c:v>
                  </c:pt>
                </c:numCache>
              </c:numRef>
            </c:minus>
            <c:spPr>
              <a:noFill/>
              <a:ln w="9525" cap="flat" cmpd="sng" algn="ctr">
                <a:solidFill>
                  <a:schemeClr val="tx1">
                    <a:lumMod val="65000"/>
                    <a:lumOff val="35000"/>
                  </a:schemeClr>
                </a:solidFill>
                <a:round/>
              </a:ln>
              <a:effectLst/>
            </c:spPr>
          </c:errBars>
          <c:cat>
            <c:strRef>
              <c:f>plot!$A$50:$A$55</c:f>
              <c:strCache>
                <c:ptCount val="6"/>
                <c:pt idx="0">
                  <c:v>Teachers are valued by
parents/guardians</c:v>
                </c:pt>
                <c:pt idx="1">
                  <c:v>Satisfaction with employment,
aside from salary</c:v>
                </c:pt>
                <c:pt idx="2">
                  <c:v>There is mutual support
culture in the school</c:v>
                </c:pt>
                <c:pt idx="3">
                  <c:v>Principal has good professional
relationships with staff</c:v>
                </c:pt>
                <c:pt idx="4">
                  <c:v>Teachers valued by students</c:v>
                </c:pt>
                <c:pt idx="5">
                  <c:v>Satisfaction with salary</c:v>
                </c:pt>
              </c:strCache>
            </c:strRef>
          </c:cat>
          <c:val>
            <c:numRef>
              <c:f>plot!$B$50:$B$55</c:f>
              <c:numCache>
                <c:formatCode>General</c:formatCode>
                <c:ptCount val="6"/>
                <c:pt idx="0">
                  <c:v>5.6037974401466402</c:v>
                </c:pt>
                <c:pt idx="1">
                  <c:v>4.9765335000801603</c:v>
                </c:pt>
                <c:pt idx="2">
                  <c:v>4.8855930988806398</c:v>
                </c:pt>
                <c:pt idx="3">
                  <c:v>4.4741961309996903</c:v>
                </c:pt>
                <c:pt idx="4">
                  <c:v>4.3339989078890602</c:v>
                </c:pt>
                <c:pt idx="5">
                  <c:v>2.2245613944023899</c:v>
                </c:pt>
              </c:numCache>
            </c:numRef>
          </c:val>
          <c:extLst>
            <c:ext xmlns:c16="http://schemas.microsoft.com/office/drawing/2014/chart" uri="{C3380CC4-5D6E-409C-BE32-E72D297353CC}">
              <c16:uniqueId val="{00000000-AAB5-479A-8D27-0C25829373A3}"/>
            </c:ext>
          </c:extLst>
        </c:ser>
        <c:dLbls>
          <c:showLegendKey val="0"/>
          <c:showVal val="0"/>
          <c:showCatName val="0"/>
          <c:showSerName val="0"/>
          <c:showPercent val="0"/>
          <c:showBubbleSize val="0"/>
        </c:dLbls>
        <c:gapWidth val="151"/>
        <c:axId val="1908260032"/>
        <c:axId val="1908258592"/>
      </c:barChart>
      <c:catAx>
        <c:axId val="1908260032"/>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08258592"/>
        <c:crosses val="autoZero"/>
        <c:auto val="1"/>
        <c:lblAlgn val="ctr"/>
        <c:lblOffset val="100"/>
        <c:noMultiLvlLbl val="0"/>
      </c:catAx>
      <c:valAx>
        <c:axId val="190825859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8260032"/>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0"/>
          <a:lstStyle/>
          <a:p>
            <a:pPr>
              <a:defRPr sz="110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100" b="1" i="0" u="none" strike="noStrike">
                <a:solidFill>
                  <a:schemeClr val="accent1"/>
                </a:solidFill>
                <a:effectLst/>
                <a:latin typeface="Aptos Narrow" panose="020B0004020202020204" pitchFamily="34" charset="0"/>
              </a:rPr>
              <a:t>● </a:t>
            </a:r>
            <a:r>
              <a:rPr lang="en-US" sz="1100" b="1" i="0" u="none" strike="noStrike">
                <a:solidFill>
                  <a:schemeClr val="accent1"/>
                </a:solidFill>
                <a:effectLst/>
                <a:latin typeface="Arial Narrow" panose="020B0606020202030204" pitchFamily="34" charset="0"/>
              </a:rPr>
              <a:t>Increase</a:t>
            </a:r>
            <a:r>
              <a:rPr lang="en-US" sz="1100" b="0" i="0" u="none" strike="noStrike">
                <a:solidFill>
                  <a:schemeClr val="dk1"/>
                </a:solidFill>
                <a:effectLst/>
                <a:latin typeface="Arial Narrow" panose="020B0606020202030204" pitchFamily="34" charset="0"/>
              </a:rPr>
              <a:t>, </a:t>
            </a:r>
            <a:r>
              <a:rPr lang="en-US" sz="1100" b="1" i="0" u="none" strike="noStrike">
                <a:solidFill>
                  <a:schemeClr val="accent2"/>
                </a:solidFill>
                <a:effectLst/>
                <a:latin typeface="Aptos Narrow" panose="020B0004020202020204" pitchFamily="34" charset="0"/>
              </a:rPr>
              <a:t>● </a:t>
            </a:r>
            <a:r>
              <a:rPr lang="en-US" sz="1100" b="1" i="0" u="none" strike="noStrike">
                <a:solidFill>
                  <a:schemeClr val="accent2"/>
                </a:solidFill>
                <a:effectLst/>
                <a:latin typeface="Arial Narrow" panose="020B0606020202030204" pitchFamily="34" charset="0"/>
              </a:rPr>
              <a:t>Decrease</a:t>
            </a:r>
            <a:r>
              <a:rPr lang="en-US" sz="1100" b="0" i="0" u="none" strike="noStrike">
                <a:solidFill>
                  <a:schemeClr val="accent2"/>
                </a:solidFill>
                <a:effectLst/>
                <a:latin typeface="Arial Narrow" panose="020B0606020202030204" pitchFamily="34" charset="0"/>
              </a:rPr>
              <a:t> </a:t>
            </a:r>
            <a:r>
              <a:rPr lang="en-US" sz="1100" b="0" i="0" u="none" strike="noStrike">
                <a:solidFill>
                  <a:schemeClr val="dk1"/>
                </a:solidFill>
                <a:effectLst/>
                <a:latin typeface="Arial Narrow" panose="020B0606020202030204" pitchFamily="34" charset="0"/>
              </a:rPr>
              <a:t>and </a:t>
            </a:r>
            <a:r>
              <a:rPr lang="en-US" sz="1100" b="1" i="0" u="none" strike="noStrike">
                <a:solidFill>
                  <a:schemeClr val="bg1">
                    <a:lumMod val="50000"/>
                  </a:schemeClr>
                </a:solidFill>
                <a:effectLst/>
                <a:latin typeface="Aptos Narrow" panose="020B0004020202020204" pitchFamily="34" charset="0"/>
              </a:rPr>
              <a:t>○ </a:t>
            </a:r>
            <a:r>
              <a:rPr lang="en-US" sz="1100" b="1" i="0" u="none" strike="noStrike">
                <a:solidFill>
                  <a:schemeClr val="bg1">
                    <a:lumMod val="50000"/>
                  </a:schemeClr>
                </a:solidFill>
                <a:effectLst/>
                <a:latin typeface="Arial Narrow" panose="020B0606020202030204" pitchFamily="34" charset="0"/>
              </a:rPr>
              <a:t>Statistically non-significant</a:t>
            </a:r>
            <a:r>
              <a:rPr lang="en-US" sz="1100" b="1" i="0" u="none" strike="noStrike" baseline="0">
                <a:solidFill>
                  <a:schemeClr val="bg1">
                    <a:lumMod val="50000"/>
                  </a:schemeClr>
                </a:solidFill>
                <a:effectLst/>
                <a:latin typeface="Arial Narrow" panose="020B0606020202030204" pitchFamily="34" charset="0"/>
              </a:rPr>
              <a:t> change</a:t>
            </a:r>
            <a:r>
              <a:rPr lang="en-US" sz="1100" b="0" i="0" u="none" strike="noStrike">
                <a:solidFill>
                  <a:schemeClr val="bg1">
                    <a:lumMod val="50000"/>
                  </a:schemeClr>
                </a:solidFill>
                <a:effectLst/>
                <a:latin typeface="Arial Narrow" panose="020B0606020202030204" pitchFamily="34" charset="0"/>
              </a:rPr>
              <a:t> </a:t>
            </a:r>
            <a:r>
              <a:rPr lang="en-US" sz="1100" b="0" i="0" u="none" strike="noStrike">
                <a:solidFill>
                  <a:schemeClr val="dk1"/>
                </a:solidFill>
                <a:effectLst/>
                <a:latin typeface="Arial Narrow" panose="020B0606020202030204" pitchFamily="34" charset="0"/>
              </a:rPr>
              <a:t>from </a:t>
            </a:r>
            <a:r>
              <a:rPr lang="en-US" sz="1100" b="1" i="0" u="none" strike="noStrike">
                <a:solidFill>
                  <a:schemeClr val="dk1"/>
                </a:solidFill>
                <a:effectLst/>
                <a:latin typeface="Arial Narrow" panose="020B0606020202030204" pitchFamily="34" charset="0"/>
              </a:rPr>
              <a:t>2018</a:t>
            </a:r>
            <a:r>
              <a:rPr lang="en-US" sz="1100" b="0" i="0" u="none" strike="noStrike">
                <a:solidFill>
                  <a:schemeClr val="dk1"/>
                </a:solidFill>
                <a:effectLst/>
                <a:latin typeface="Arial Narrow" panose="020B0606020202030204" pitchFamily="34" charset="0"/>
              </a:rPr>
              <a:t> (lollipop tail) to </a:t>
            </a:r>
            <a:r>
              <a:rPr lang="en-US" sz="1100" b="1" i="0" u="none" strike="noStrike">
                <a:solidFill>
                  <a:schemeClr val="dk1"/>
                </a:solidFill>
                <a:effectLst/>
                <a:latin typeface="Arial Narrow" panose="020B0606020202030204" pitchFamily="34" charset="0"/>
              </a:rPr>
              <a:t>2024</a:t>
            </a:r>
            <a:r>
              <a:rPr lang="en-US" sz="1100" b="0" i="0" u="none" strike="noStrike">
                <a:solidFill>
                  <a:schemeClr val="dk1"/>
                </a:solidFill>
                <a:effectLst/>
                <a:latin typeface="Arial Narrow" panose="020B0606020202030204" pitchFamily="34" charset="0"/>
              </a:rPr>
              <a:t> (lollipop</a:t>
            </a:r>
            <a:r>
              <a:rPr lang="en-US" sz="1100" b="0" i="0" u="none" strike="noStrike" baseline="0">
                <a:solidFill>
                  <a:schemeClr val="dk1"/>
                </a:solidFill>
                <a:effectLst/>
                <a:latin typeface="Arial Narrow" panose="020B0606020202030204" pitchFamily="34" charset="0"/>
              </a:rPr>
              <a:t> head</a:t>
            </a:r>
            <a:r>
              <a:rPr lang="en-US" sz="1100" b="0" i="0" u="none" strike="noStrike">
                <a:solidFill>
                  <a:schemeClr val="dk1"/>
                </a:solidFill>
                <a:effectLst/>
                <a:latin typeface="Arial Narrow" panose="020B0606020202030204" pitchFamily="34" charset="0"/>
              </a:rPr>
              <a:t>)</a:t>
            </a:r>
            <a:r>
              <a:rPr lang="en-US" sz="1100">
                <a:latin typeface="Arial Narrow" panose="020B0606020202030204" pitchFamily="34" charset="0"/>
              </a:rPr>
              <a:t> </a:t>
            </a:r>
          </a:p>
        </c:rich>
      </c:tx>
      <c:overlay val="0"/>
      <c:spPr>
        <a:noFill/>
        <a:ln>
          <a:noFill/>
        </a:ln>
        <a:effectLst/>
      </c:spPr>
      <c:txPr>
        <a:bodyPr rot="0" spcFirstLastPara="1" vertOverflow="ellipsis" vert="horz" wrap="square" anchor="ctr" anchorCtr="0"/>
        <a:lstStyle/>
        <a:p>
          <a:pPr>
            <a:defRPr sz="11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accent1">
                  <a:alpha val="0"/>
                </a:schemeClr>
              </a:solidFill>
              <a:ln w="9525">
                <a:noFill/>
              </a:ln>
              <a:effectLst/>
            </c:spPr>
          </c:marker>
          <c:cat>
            <c:strRef>
              <c:f>Sheet10!$A$50:$A$92</c:f>
              <c:strCache>
                <c:ptCount val="43"/>
                <c:pt idx="0">
                  <c:v>Austria</c:v>
                </c:pt>
                <c:pt idx="1">
                  <c:v>Norway*</c:v>
                </c:pt>
                <c:pt idx="2">
                  <c:v>Iceland</c:v>
                </c:pt>
                <c:pt idx="3">
                  <c:v>Flemish Comm. (Belgium)</c:v>
                </c:pt>
                <c:pt idx="4">
                  <c:v>Belgium</c:v>
                </c:pt>
                <c:pt idx="5">
                  <c:v>Netherlands*</c:v>
                </c:pt>
                <c:pt idx="6">
                  <c:v>Czechia</c:v>
                </c:pt>
                <c:pt idx="7">
                  <c:v>French Comm. (Belgium)</c:v>
                </c:pt>
                <c:pt idx="8">
                  <c:v>Sweden</c:v>
                </c:pt>
                <c:pt idx="9">
                  <c:v>Alberta (Canada)*</c:v>
                </c:pt>
                <c:pt idx="10">
                  <c:v>France</c:v>
                </c:pt>
                <c:pt idx="11">
                  <c:v>Estonia</c:v>
                </c:pt>
                <c:pt idx="12">
                  <c:v>Australiaª</c:v>
                </c:pt>
                <c:pt idx="13">
                  <c:v>Denmark</c:v>
                </c:pt>
                <c:pt idx="14">
                  <c:v>Lithuania</c:v>
                </c:pt>
                <c:pt idx="15">
                  <c:v>Finland</c:v>
                </c:pt>
                <c:pt idx="16">
                  <c:v>Portugal</c:v>
                </c:pt>
                <c:pt idx="17">
                  <c:v>OECD average-24</c:v>
                </c:pt>
                <c:pt idx="18">
                  <c:v>United States</c:v>
                </c:pt>
                <c:pt idx="19">
                  <c:v>Malta</c:v>
                </c:pt>
                <c:pt idx="20">
                  <c:v>Slovak Republic</c:v>
                </c:pt>
                <c:pt idx="21">
                  <c:v>Latvia</c:v>
                </c:pt>
                <c:pt idx="22">
                  <c:v>Türkiye</c:v>
                </c:pt>
                <c:pt idx="23">
                  <c:v>Slovenia</c:v>
                </c:pt>
                <c:pt idx="24">
                  <c:v>New Zealand*</c:v>
                </c:pt>
                <c:pt idx="25">
                  <c:v>Spain</c:v>
                </c:pt>
                <c:pt idx="26">
                  <c:v>Italy</c:v>
                </c:pt>
                <c:pt idx="27">
                  <c:v>Croatia</c:v>
                </c:pt>
                <c:pt idx="28">
                  <c:v>Colombia</c:v>
                </c:pt>
                <c:pt idx="29">
                  <c:v>Hungary</c:v>
                </c:pt>
                <c:pt idx="30">
                  <c:v>South Africa</c:v>
                </c:pt>
                <c:pt idx="31">
                  <c:v>Bulgaria</c:v>
                </c:pt>
                <c:pt idx="32">
                  <c:v>Israel</c:v>
                </c:pt>
                <c:pt idx="33">
                  <c:v>Saudi Arabia</c:v>
                </c:pt>
                <c:pt idx="34">
                  <c:v>Romania</c:v>
                </c:pt>
                <c:pt idx="35">
                  <c:v>Brazil</c:v>
                </c:pt>
                <c:pt idx="36">
                  <c:v>Chile</c:v>
                </c:pt>
                <c:pt idx="37">
                  <c:v>Korea</c:v>
                </c:pt>
                <c:pt idx="38">
                  <c:v>Kazakhstan</c:v>
                </c:pt>
                <c:pt idx="39">
                  <c:v>Japan</c:v>
                </c:pt>
                <c:pt idx="40">
                  <c:v>Viet Nam</c:v>
                </c:pt>
                <c:pt idx="41">
                  <c:v>Shanghai (China)</c:v>
                </c:pt>
                <c:pt idx="42">
                  <c:v>Singapore</c:v>
                </c:pt>
              </c:strCache>
            </c:strRef>
          </c:cat>
          <c:val>
            <c:numRef>
              <c:f>Sheet10!$J$50:$J$92</c:f>
              <c:numCache>
                <c:formatCode>General</c:formatCode>
                <c:ptCount val="43"/>
                <c:pt idx="0">
                  <c:v>#N/A</c:v>
                </c:pt>
                <c:pt idx="1">
                  <c:v>#N/A</c:v>
                </c:pt>
                <c:pt idx="2">
                  <c:v>27.2564979481709</c:v>
                </c:pt>
                <c:pt idx="3">
                  <c:v>54.751847999561797</c:v>
                </c:pt>
                <c:pt idx="4">
                  <c:v>57.114240107943601</c:v>
                </c:pt>
                <c:pt idx="5">
                  <c:v>#N/A</c:v>
                </c:pt>
                <c:pt idx="6">
                  <c:v>4.0363640399172001</c:v>
                </c:pt>
                <c:pt idx="7">
                  <c:v>59.725624156059503</c:v>
                </c:pt>
                <c:pt idx="8">
                  <c:v>#N/A</c:v>
                </c:pt>
                <c:pt idx="9">
                  <c:v>46.052106883547602</c:v>
                </c:pt>
                <c:pt idx="10">
                  <c:v>44.141229775895397</c:v>
                </c:pt>
                <c:pt idx="11">
                  <c:v>8.5291960247448895</c:v>
                </c:pt>
                <c:pt idx="12">
                  <c:v>#N/A</c:v>
                </c:pt>
                <c:pt idx="13">
                  <c:v>#N/A</c:v>
                </c:pt>
                <c:pt idx="14">
                  <c:v>2.2299052114525599</c:v>
                </c:pt>
                <c:pt idx="15">
                  <c:v>#N/A</c:v>
                </c:pt>
                <c:pt idx="16">
                  <c:v>13.732308369023</c:v>
                </c:pt>
                <c:pt idx="17">
                  <c:v>24.7494301952778</c:v>
                </c:pt>
                <c:pt idx="18">
                  <c:v>#N/A</c:v>
                </c:pt>
                <c:pt idx="19">
                  <c:v>#N/A</c:v>
                </c:pt>
                <c:pt idx="20">
                  <c:v>0.52871484992365203</c:v>
                </c:pt>
                <c:pt idx="21">
                  <c:v>0.52033664391281997</c:v>
                </c:pt>
                <c:pt idx="22">
                  <c:v>#N/A</c:v>
                </c:pt>
                <c:pt idx="23">
                  <c:v>7.8319760911918399</c:v>
                </c:pt>
                <c:pt idx="24">
                  <c:v>#N/A</c:v>
                </c:pt>
                <c:pt idx="25">
                  <c:v>12.577254012349901</c:v>
                </c:pt>
                <c:pt idx="26">
                  <c:v>15.394631317718201</c:v>
                </c:pt>
                <c:pt idx="27">
                  <c:v>2.0535432032201202</c:v>
                </c:pt>
                <c:pt idx="28">
                  <c:v>#N/A</c:v>
                </c:pt>
                <c:pt idx="29">
                  <c:v>1.86814819113474</c:v>
                </c:pt>
                <c:pt idx="30">
                  <c:v>#N/A</c:v>
                </c:pt>
                <c:pt idx="31">
                  <c:v>3.1193181842829301</c:v>
                </c:pt>
                <c:pt idx="32">
                  <c:v>#N/A</c:v>
                </c:pt>
                <c:pt idx="33">
                  <c:v>#N/A</c:v>
                </c:pt>
                <c:pt idx="34">
                  <c:v>0.83348765749089804</c:v>
                </c:pt>
                <c:pt idx="35">
                  <c:v>2.0392593579498</c:v>
                </c:pt>
                <c:pt idx="36">
                  <c:v>#N/A</c:v>
                </c:pt>
                <c:pt idx="37">
                  <c:v>#N/A</c:v>
                </c:pt>
                <c:pt idx="38">
                  <c:v>#N/A</c:v>
                </c:pt>
                <c:pt idx="39">
                  <c:v>#N/A</c:v>
                </c:pt>
                <c:pt idx="40">
                  <c:v>#N/A</c:v>
                </c:pt>
                <c:pt idx="41">
                  <c:v>#N/A</c:v>
                </c:pt>
                <c:pt idx="42">
                  <c:v>#N/A</c:v>
                </c:pt>
              </c:numCache>
            </c:numRef>
          </c:val>
          <c:smooth val="0"/>
          <c:extLst>
            <c:ext xmlns:c16="http://schemas.microsoft.com/office/drawing/2014/chart" uri="{C3380CC4-5D6E-409C-BE32-E72D297353CC}">
              <c16:uniqueId val="{00000000-261A-4F10-948B-3AC208D8F4C6}"/>
            </c:ext>
          </c:extLst>
        </c:ser>
        <c:ser>
          <c:idx val="1"/>
          <c:order val="1"/>
          <c:spPr>
            <a:ln w="28575" cap="rnd">
              <a:noFill/>
              <a:round/>
            </a:ln>
            <a:effectLst/>
          </c:spPr>
          <c:marker>
            <c:symbol val="circle"/>
            <c:size val="5"/>
            <c:spPr>
              <a:solidFill>
                <a:schemeClr val="accent2">
                  <a:alpha val="0"/>
                </a:schemeClr>
              </a:solidFill>
              <a:ln w="9525">
                <a:noFill/>
              </a:ln>
              <a:effectLst/>
            </c:spPr>
          </c:marker>
          <c:cat>
            <c:strRef>
              <c:f>Sheet10!$A$50:$A$92</c:f>
              <c:strCache>
                <c:ptCount val="43"/>
                <c:pt idx="0">
                  <c:v>Austria</c:v>
                </c:pt>
                <c:pt idx="1">
                  <c:v>Norway*</c:v>
                </c:pt>
                <c:pt idx="2">
                  <c:v>Iceland</c:v>
                </c:pt>
                <c:pt idx="3">
                  <c:v>Flemish Comm. (Belgium)</c:v>
                </c:pt>
                <c:pt idx="4">
                  <c:v>Belgium</c:v>
                </c:pt>
                <c:pt idx="5">
                  <c:v>Netherlands*</c:v>
                </c:pt>
                <c:pt idx="6">
                  <c:v>Czechia</c:v>
                </c:pt>
                <c:pt idx="7">
                  <c:v>French Comm. (Belgium)</c:v>
                </c:pt>
                <c:pt idx="8">
                  <c:v>Sweden</c:v>
                </c:pt>
                <c:pt idx="9">
                  <c:v>Alberta (Canada)*</c:v>
                </c:pt>
                <c:pt idx="10">
                  <c:v>France</c:v>
                </c:pt>
                <c:pt idx="11">
                  <c:v>Estonia</c:v>
                </c:pt>
                <c:pt idx="12">
                  <c:v>Australiaª</c:v>
                </c:pt>
                <c:pt idx="13">
                  <c:v>Denmark</c:v>
                </c:pt>
                <c:pt idx="14">
                  <c:v>Lithuania</c:v>
                </c:pt>
                <c:pt idx="15">
                  <c:v>Finland</c:v>
                </c:pt>
                <c:pt idx="16">
                  <c:v>Portugal</c:v>
                </c:pt>
                <c:pt idx="17">
                  <c:v>OECD average-24</c:v>
                </c:pt>
                <c:pt idx="18">
                  <c:v>United States</c:v>
                </c:pt>
                <c:pt idx="19">
                  <c:v>Malta</c:v>
                </c:pt>
                <c:pt idx="20">
                  <c:v>Slovak Republic</c:v>
                </c:pt>
                <c:pt idx="21">
                  <c:v>Latvia</c:v>
                </c:pt>
                <c:pt idx="22">
                  <c:v>Türkiye</c:v>
                </c:pt>
                <c:pt idx="23">
                  <c:v>Slovenia</c:v>
                </c:pt>
                <c:pt idx="24">
                  <c:v>New Zealand*</c:v>
                </c:pt>
                <c:pt idx="25">
                  <c:v>Spain</c:v>
                </c:pt>
                <c:pt idx="26">
                  <c:v>Italy</c:v>
                </c:pt>
                <c:pt idx="27">
                  <c:v>Croatia</c:v>
                </c:pt>
                <c:pt idx="28">
                  <c:v>Colombia</c:v>
                </c:pt>
                <c:pt idx="29">
                  <c:v>Hungary</c:v>
                </c:pt>
                <c:pt idx="30">
                  <c:v>South Africa</c:v>
                </c:pt>
                <c:pt idx="31">
                  <c:v>Bulgaria</c:v>
                </c:pt>
                <c:pt idx="32">
                  <c:v>Israel</c:v>
                </c:pt>
                <c:pt idx="33">
                  <c:v>Saudi Arabia</c:v>
                </c:pt>
                <c:pt idx="34">
                  <c:v>Romania</c:v>
                </c:pt>
                <c:pt idx="35">
                  <c:v>Brazil</c:v>
                </c:pt>
                <c:pt idx="36">
                  <c:v>Chile</c:v>
                </c:pt>
                <c:pt idx="37">
                  <c:v>Korea</c:v>
                </c:pt>
                <c:pt idx="38">
                  <c:v>Kazakhstan</c:v>
                </c:pt>
                <c:pt idx="39">
                  <c:v>Japan</c:v>
                </c:pt>
                <c:pt idx="40">
                  <c:v>Viet Nam</c:v>
                </c:pt>
                <c:pt idx="41">
                  <c:v>Shanghai (China)</c:v>
                </c:pt>
                <c:pt idx="42">
                  <c:v>Singapore</c:v>
                </c:pt>
              </c:strCache>
            </c:strRef>
          </c:cat>
          <c:val>
            <c:numRef>
              <c:f>Sheet10!$K$50:$K$92</c:f>
              <c:numCache>
                <c:formatCode>General</c:formatCode>
                <c:ptCount val="43"/>
                <c:pt idx="0">
                  <c:v>#N/A</c:v>
                </c:pt>
                <c:pt idx="1">
                  <c:v>68.680386170263503</c:v>
                </c:pt>
                <c:pt idx="2">
                  <c:v>#N/A</c:v>
                </c:pt>
                <c:pt idx="3">
                  <c:v>#N/A</c:v>
                </c:pt>
                <c:pt idx="4">
                  <c:v>#N/A</c:v>
                </c:pt>
                <c:pt idx="5">
                  <c:v>#N/A</c:v>
                </c:pt>
                <c:pt idx="6">
                  <c:v>#N/A</c:v>
                </c:pt>
                <c:pt idx="7">
                  <c:v>#N/A</c:v>
                </c:pt>
                <c:pt idx="8">
                  <c:v>84.209275694346999</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29.508771268505299</c:v>
                </c:pt>
                <c:pt idx="34">
                  <c:v>#N/A</c:v>
                </c:pt>
                <c:pt idx="35">
                  <c:v>#N/A</c:v>
                </c:pt>
                <c:pt idx="36">
                  <c:v>#N/A</c:v>
                </c:pt>
                <c:pt idx="37">
                  <c:v>#N/A</c:v>
                </c:pt>
                <c:pt idx="38">
                  <c:v>#N/A</c:v>
                </c:pt>
                <c:pt idx="39">
                  <c:v>#N/A</c:v>
                </c:pt>
                <c:pt idx="40">
                  <c:v>#N/A</c:v>
                </c:pt>
                <c:pt idx="41">
                  <c:v>#N/A</c:v>
                </c:pt>
                <c:pt idx="42">
                  <c:v>#N/A</c:v>
                </c:pt>
              </c:numCache>
            </c:numRef>
          </c:val>
          <c:smooth val="0"/>
          <c:extLst>
            <c:ext xmlns:c16="http://schemas.microsoft.com/office/drawing/2014/chart" uri="{C3380CC4-5D6E-409C-BE32-E72D297353CC}">
              <c16:uniqueId val="{00000001-261A-4F10-948B-3AC208D8F4C6}"/>
            </c:ext>
          </c:extLst>
        </c:ser>
        <c:ser>
          <c:idx val="2"/>
          <c:order val="2"/>
          <c:spPr>
            <a:ln w="28575" cap="rnd">
              <a:noFill/>
              <a:round/>
            </a:ln>
            <a:effectLst/>
          </c:spPr>
          <c:marker>
            <c:symbol val="circle"/>
            <c:size val="5"/>
            <c:spPr>
              <a:solidFill>
                <a:schemeClr val="bg1">
                  <a:lumMod val="50000"/>
                  <a:alpha val="0"/>
                </a:schemeClr>
              </a:solidFill>
              <a:ln w="9525">
                <a:noFill/>
              </a:ln>
              <a:effectLst/>
            </c:spPr>
          </c:marker>
          <c:cat>
            <c:strRef>
              <c:f>Sheet10!$A$50:$A$92</c:f>
              <c:strCache>
                <c:ptCount val="43"/>
                <c:pt idx="0">
                  <c:v>Austria</c:v>
                </c:pt>
                <c:pt idx="1">
                  <c:v>Norway*</c:v>
                </c:pt>
                <c:pt idx="2">
                  <c:v>Iceland</c:v>
                </c:pt>
                <c:pt idx="3">
                  <c:v>Flemish Comm. (Belgium)</c:v>
                </c:pt>
                <c:pt idx="4">
                  <c:v>Belgium</c:v>
                </c:pt>
                <c:pt idx="5">
                  <c:v>Netherlands*</c:v>
                </c:pt>
                <c:pt idx="6">
                  <c:v>Czechia</c:v>
                </c:pt>
                <c:pt idx="7">
                  <c:v>French Comm. (Belgium)</c:v>
                </c:pt>
                <c:pt idx="8">
                  <c:v>Sweden</c:v>
                </c:pt>
                <c:pt idx="9">
                  <c:v>Alberta (Canada)*</c:v>
                </c:pt>
                <c:pt idx="10">
                  <c:v>France</c:v>
                </c:pt>
                <c:pt idx="11">
                  <c:v>Estonia</c:v>
                </c:pt>
                <c:pt idx="12">
                  <c:v>Australiaª</c:v>
                </c:pt>
                <c:pt idx="13">
                  <c:v>Denmark</c:v>
                </c:pt>
                <c:pt idx="14">
                  <c:v>Lithuania</c:v>
                </c:pt>
                <c:pt idx="15">
                  <c:v>Finland</c:v>
                </c:pt>
                <c:pt idx="16">
                  <c:v>Portugal</c:v>
                </c:pt>
                <c:pt idx="17">
                  <c:v>OECD average-24</c:v>
                </c:pt>
                <c:pt idx="18">
                  <c:v>United States</c:v>
                </c:pt>
                <c:pt idx="19">
                  <c:v>Malta</c:v>
                </c:pt>
                <c:pt idx="20">
                  <c:v>Slovak Republic</c:v>
                </c:pt>
                <c:pt idx="21">
                  <c:v>Latvia</c:v>
                </c:pt>
                <c:pt idx="22">
                  <c:v>Türkiye</c:v>
                </c:pt>
                <c:pt idx="23">
                  <c:v>Slovenia</c:v>
                </c:pt>
                <c:pt idx="24">
                  <c:v>New Zealand*</c:v>
                </c:pt>
                <c:pt idx="25">
                  <c:v>Spain</c:v>
                </c:pt>
                <c:pt idx="26">
                  <c:v>Italy</c:v>
                </c:pt>
                <c:pt idx="27">
                  <c:v>Croatia</c:v>
                </c:pt>
                <c:pt idx="28">
                  <c:v>Colombia</c:v>
                </c:pt>
                <c:pt idx="29">
                  <c:v>Hungary</c:v>
                </c:pt>
                <c:pt idx="30">
                  <c:v>South Africa</c:v>
                </c:pt>
                <c:pt idx="31">
                  <c:v>Bulgaria</c:v>
                </c:pt>
                <c:pt idx="32">
                  <c:v>Israel</c:v>
                </c:pt>
                <c:pt idx="33">
                  <c:v>Saudi Arabia</c:v>
                </c:pt>
                <c:pt idx="34">
                  <c:v>Romania</c:v>
                </c:pt>
                <c:pt idx="35">
                  <c:v>Brazil</c:v>
                </c:pt>
                <c:pt idx="36">
                  <c:v>Chile</c:v>
                </c:pt>
                <c:pt idx="37">
                  <c:v>Korea</c:v>
                </c:pt>
                <c:pt idx="38">
                  <c:v>Kazakhstan</c:v>
                </c:pt>
                <c:pt idx="39">
                  <c:v>Japan</c:v>
                </c:pt>
                <c:pt idx="40">
                  <c:v>Viet Nam</c:v>
                </c:pt>
                <c:pt idx="41">
                  <c:v>Shanghai (China)</c:v>
                </c:pt>
                <c:pt idx="42">
                  <c:v>Singapore</c:v>
                </c:pt>
              </c:strCache>
            </c:strRef>
          </c:cat>
          <c:val>
            <c:numRef>
              <c:f>Sheet10!$L$50:$L$92</c:f>
              <c:numCache>
                <c:formatCode>General</c:formatCode>
                <c:ptCount val="43"/>
                <c:pt idx="0">
                  <c:v>74.034769295296101</c:v>
                </c:pt>
                <c:pt idx="1">
                  <c:v>#N/A</c:v>
                </c:pt>
                <c:pt idx="2">
                  <c:v>#N/A</c:v>
                </c:pt>
                <c:pt idx="3">
                  <c:v>#N/A</c:v>
                </c:pt>
                <c:pt idx="4">
                  <c:v>#N/A</c:v>
                </c:pt>
                <c:pt idx="5">
                  <c:v>71.702320159068094</c:v>
                </c:pt>
                <c:pt idx="6">
                  <c:v>#N/A</c:v>
                </c:pt>
                <c:pt idx="7">
                  <c:v>#N/A</c:v>
                </c:pt>
                <c:pt idx="8">
                  <c:v>#N/A</c:v>
                </c:pt>
                <c:pt idx="9">
                  <c:v>#N/A</c:v>
                </c:pt>
                <c:pt idx="10">
                  <c:v>#N/A</c:v>
                </c:pt>
                <c:pt idx="11">
                  <c:v>#N/A</c:v>
                </c:pt>
                <c:pt idx="12">
                  <c:v>62.121449990635199</c:v>
                </c:pt>
                <c:pt idx="13">
                  <c:v>62.911528994089103</c:v>
                </c:pt>
                <c:pt idx="14">
                  <c:v>#N/A</c:v>
                </c:pt>
                <c:pt idx="15">
                  <c:v>51.150683423763098</c:v>
                </c:pt>
                <c:pt idx="16">
                  <c:v>#N/A</c:v>
                </c:pt>
                <c:pt idx="17">
                  <c:v>#N/A</c:v>
                </c:pt>
                <c:pt idx="18">
                  <c:v>37.764229459902701</c:v>
                </c:pt>
                <c:pt idx="19">
                  <c:v>49.689467262235802</c:v>
                </c:pt>
                <c:pt idx="20">
                  <c:v>#N/A</c:v>
                </c:pt>
                <c:pt idx="21">
                  <c:v>#N/A</c:v>
                </c:pt>
                <c:pt idx="22">
                  <c:v>47.962304367906199</c:v>
                </c:pt>
                <c:pt idx="23">
                  <c:v>#N/A</c:v>
                </c:pt>
                <c:pt idx="24">
                  <c:v>48.577161622765601</c:v>
                </c:pt>
                <c:pt idx="25">
                  <c:v>#N/A</c:v>
                </c:pt>
                <c:pt idx="26">
                  <c:v>#N/A</c:v>
                </c:pt>
                <c:pt idx="27">
                  <c:v>#N/A</c:v>
                </c:pt>
                <c:pt idx="28">
                  <c:v>24.467136110983098</c:v>
                </c:pt>
                <c:pt idx="29">
                  <c:v>#N/A</c:v>
                </c:pt>
                <c:pt idx="30">
                  <c:v>19.629632591660101</c:v>
                </c:pt>
                <c:pt idx="31">
                  <c:v>#N/A</c:v>
                </c:pt>
                <c:pt idx="32">
                  <c:v>8.39679585247438</c:v>
                </c:pt>
                <c:pt idx="33">
                  <c:v>#N/A</c:v>
                </c:pt>
                <c:pt idx="34">
                  <c:v>#N/A</c:v>
                </c:pt>
                <c:pt idx="35">
                  <c:v>#N/A</c:v>
                </c:pt>
                <c:pt idx="36">
                  <c:v>4.8046406861563504</c:v>
                </c:pt>
                <c:pt idx="37">
                  <c:v>2.5241582183700699</c:v>
                </c:pt>
                <c:pt idx="38">
                  <c:v>0.749117639350244</c:v>
                </c:pt>
                <c:pt idx="39">
                  <c:v>0</c:v>
                </c:pt>
                <c:pt idx="40">
                  <c:v>1.1702267135759801</c:v>
                </c:pt>
                <c:pt idx="41">
                  <c:v>0</c:v>
                </c:pt>
                <c:pt idx="42">
                  <c:v>0</c:v>
                </c:pt>
              </c:numCache>
            </c:numRef>
          </c:val>
          <c:smooth val="0"/>
          <c:extLst>
            <c:ext xmlns:c16="http://schemas.microsoft.com/office/drawing/2014/chart" uri="{C3380CC4-5D6E-409C-BE32-E72D297353CC}">
              <c16:uniqueId val="{00000002-261A-4F10-948B-3AC208D8F4C6}"/>
            </c:ext>
          </c:extLst>
        </c:ser>
        <c:ser>
          <c:idx val="3"/>
          <c:order val="3"/>
          <c:spPr>
            <a:ln w="28575" cap="rnd">
              <a:noFill/>
              <a:round/>
            </a:ln>
            <a:effectLst/>
          </c:spPr>
          <c:marker>
            <c:symbol val="circle"/>
            <c:size val="11"/>
            <c:spPr>
              <a:solidFill>
                <a:srgbClr val="032E61"/>
              </a:solidFill>
              <a:ln w="9525">
                <a:noFill/>
              </a:ln>
              <a:effectLst/>
            </c:spPr>
          </c:marker>
          <c:errBars>
            <c:errDir val="y"/>
            <c:errBarType val="minus"/>
            <c:errValType val="cust"/>
            <c:noEndCap val="1"/>
            <c:plus>
              <c:numLit>
                <c:formatCode>General</c:formatCode>
                <c:ptCount val="1"/>
                <c:pt idx="0">
                  <c:v>1</c:v>
                </c:pt>
              </c:numLit>
            </c:plus>
            <c:minus>
              <c:numRef>
                <c:f>Sheet10!$G$50:$G$119</c:f>
                <c:numCache>
                  <c:formatCode>General</c:formatCode>
                  <c:ptCount val="70"/>
                  <c:pt idx="0">
                    <c:v>#N/A</c:v>
                  </c:pt>
                  <c:pt idx="1">
                    <c:v>#N/A</c:v>
                  </c:pt>
                  <c:pt idx="2">
                    <c:v>50.193972579752</c:v>
                  </c:pt>
                  <c:pt idx="3">
                    <c:v>22.286189639564704</c:v>
                  </c:pt>
                  <c:pt idx="4">
                    <c:v>19.093943853044095</c:v>
                  </c:pt>
                  <c:pt idx="5">
                    <c:v>#N/A</c:v>
                  </c:pt>
                  <c:pt idx="6">
                    <c:v>71.402472692974897</c:v>
                  </c:pt>
                  <c:pt idx="7">
                    <c:v>15.071840453257202</c:v>
                  </c:pt>
                  <c:pt idx="8">
                    <c:v>#N/A</c:v>
                  </c:pt>
                  <c:pt idx="9">
                    <c:v>21.780919529117092</c:v>
                  </c:pt>
                  <c:pt idx="10">
                    <c:v>20.553436111374097</c:v>
                  </c:pt>
                  <c:pt idx="11">
                    <c:v>55.906687972915407</c:v>
                  </c:pt>
                  <c:pt idx="12">
                    <c:v>#N/A</c:v>
                  </c:pt>
                  <c:pt idx="13">
                    <c:v>#N/A</c:v>
                  </c:pt>
                  <c:pt idx="14">
                    <c:v>57.492625790910338</c:v>
                  </c:pt>
                  <c:pt idx="15">
                    <c:v>#N/A</c:v>
                  </c:pt>
                  <c:pt idx="16">
                    <c:v>40.746029893511299</c:v>
                  </c:pt>
                  <c:pt idx="17">
                    <c:v>21.938354937341099</c:v>
                  </c:pt>
                  <c:pt idx="18">
                    <c:v>#N/A</c:v>
                  </c:pt>
                  <c:pt idx="19">
                    <c:v>#N/A</c:v>
                  </c:pt>
                  <c:pt idx="20">
                    <c:v>45.29015250303415</c:v>
                  </c:pt>
                  <c:pt idx="21">
                    <c:v>44.25378123591868</c:v>
                  </c:pt>
                  <c:pt idx="22">
                    <c:v>#N/A</c:v>
                  </c:pt>
                  <c:pt idx="23">
                    <c:v>35.893846967072356</c:v>
                  </c:pt>
                  <c:pt idx="24">
                    <c:v>#N/A</c:v>
                  </c:pt>
                  <c:pt idx="25">
                    <c:v>25.660896481098401</c:v>
                  </c:pt>
                  <c:pt idx="26">
                    <c:v>22.1919102735731</c:v>
                  </c:pt>
                  <c:pt idx="27">
                    <c:v>31.672656294590379</c:v>
                  </c:pt>
                  <c:pt idx="28">
                    <c:v>#N/A</c:v>
                  </c:pt>
                  <c:pt idx="29">
                    <c:v>23.170816074076161</c:v>
                  </c:pt>
                  <c:pt idx="30">
                    <c:v>#N/A</c:v>
                  </c:pt>
                  <c:pt idx="31">
                    <c:v>20.584131743849568</c:v>
                  </c:pt>
                  <c:pt idx="32">
                    <c:v>#N/A</c:v>
                  </c:pt>
                  <c:pt idx="33">
                    <c:v>#N/A</c:v>
                  </c:pt>
                  <c:pt idx="34">
                    <c:v>9.8457099521678018</c:v>
                  </c:pt>
                  <c:pt idx="35">
                    <c:v>4.8193014591942598</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numCache>
              </c:numRef>
            </c:minus>
            <c:spPr>
              <a:noFill/>
              <a:ln w="38100" cap="flat" cmpd="sng" algn="ctr">
                <a:solidFill>
                  <a:srgbClr val="032E61"/>
                </a:solidFill>
                <a:round/>
              </a:ln>
              <a:effectLst/>
            </c:spPr>
          </c:errBars>
          <c:cat>
            <c:strRef>
              <c:f>Sheet10!$A$50:$A$92</c:f>
              <c:strCache>
                <c:ptCount val="43"/>
                <c:pt idx="0">
                  <c:v>Austria</c:v>
                </c:pt>
                <c:pt idx="1">
                  <c:v>Norway*</c:v>
                </c:pt>
                <c:pt idx="2">
                  <c:v>Iceland</c:v>
                </c:pt>
                <c:pt idx="3">
                  <c:v>Flemish Comm. (Belgium)</c:v>
                </c:pt>
                <c:pt idx="4">
                  <c:v>Belgium</c:v>
                </c:pt>
                <c:pt idx="5">
                  <c:v>Netherlands*</c:v>
                </c:pt>
                <c:pt idx="6">
                  <c:v>Czechia</c:v>
                </c:pt>
                <c:pt idx="7">
                  <c:v>French Comm. (Belgium)</c:v>
                </c:pt>
                <c:pt idx="8">
                  <c:v>Sweden</c:v>
                </c:pt>
                <c:pt idx="9">
                  <c:v>Alberta (Canada)*</c:v>
                </c:pt>
                <c:pt idx="10">
                  <c:v>France</c:v>
                </c:pt>
                <c:pt idx="11">
                  <c:v>Estonia</c:v>
                </c:pt>
                <c:pt idx="12">
                  <c:v>Australiaª</c:v>
                </c:pt>
                <c:pt idx="13">
                  <c:v>Denmark</c:v>
                </c:pt>
                <c:pt idx="14">
                  <c:v>Lithuania</c:v>
                </c:pt>
                <c:pt idx="15">
                  <c:v>Finland</c:v>
                </c:pt>
                <c:pt idx="16">
                  <c:v>Portugal</c:v>
                </c:pt>
                <c:pt idx="17">
                  <c:v>OECD average-24</c:v>
                </c:pt>
                <c:pt idx="18">
                  <c:v>United States</c:v>
                </c:pt>
                <c:pt idx="19">
                  <c:v>Malta</c:v>
                </c:pt>
                <c:pt idx="20">
                  <c:v>Slovak Republic</c:v>
                </c:pt>
                <c:pt idx="21">
                  <c:v>Latvia</c:v>
                </c:pt>
                <c:pt idx="22">
                  <c:v>Türkiye</c:v>
                </c:pt>
                <c:pt idx="23">
                  <c:v>Slovenia</c:v>
                </c:pt>
                <c:pt idx="24">
                  <c:v>New Zealand*</c:v>
                </c:pt>
                <c:pt idx="25">
                  <c:v>Spain</c:v>
                </c:pt>
                <c:pt idx="26">
                  <c:v>Italy</c:v>
                </c:pt>
                <c:pt idx="27">
                  <c:v>Croatia</c:v>
                </c:pt>
                <c:pt idx="28">
                  <c:v>Colombia</c:v>
                </c:pt>
                <c:pt idx="29">
                  <c:v>Hungary</c:v>
                </c:pt>
                <c:pt idx="30">
                  <c:v>South Africa</c:v>
                </c:pt>
                <c:pt idx="31">
                  <c:v>Bulgaria</c:v>
                </c:pt>
                <c:pt idx="32">
                  <c:v>Israel</c:v>
                </c:pt>
                <c:pt idx="33">
                  <c:v>Saudi Arabia</c:v>
                </c:pt>
                <c:pt idx="34">
                  <c:v>Romania</c:v>
                </c:pt>
                <c:pt idx="35">
                  <c:v>Brazil</c:v>
                </c:pt>
                <c:pt idx="36">
                  <c:v>Chile</c:v>
                </c:pt>
                <c:pt idx="37">
                  <c:v>Korea</c:v>
                </c:pt>
                <c:pt idx="38">
                  <c:v>Kazakhstan</c:v>
                </c:pt>
                <c:pt idx="39">
                  <c:v>Japan</c:v>
                </c:pt>
                <c:pt idx="40">
                  <c:v>Viet Nam</c:v>
                </c:pt>
                <c:pt idx="41">
                  <c:v>Shanghai (China)</c:v>
                </c:pt>
                <c:pt idx="42">
                  <c:v>Singapore</c:v>
                </c:pt>
              </c:strCache>
            </c:strRef>
          </c:cat>
          <c:val>
            <c:numRef>
              <c:f>Sheet10!$M$50:$M$92</c:f>
              <c:numCache>
                <c:formatCode>General</c:formatCode>
                <c:ptCount val="43"/>
                <c:pt idx="0">
                  <c:v>#N/A</c:v>
                </c:pt>
                <c:pt idx="1">
                  <c:v>#N/A</c:v>
                </c:pt>
                <c:pt idx="2">
                  <c:v>77.450470527922903</c:v>
                </c:pt>
                <c:pt idx="3">
                  <c:v>77.0380376391265</c:v>
                </c:pt>
                <c:pt idx="4">
                  <c:v>76.208183960987697</c:v>
                </c:pt>
                <c:pt idx="5">
                  <c:v>#N/A</c:v>
                </c:pt>
                <c:pt idx="6">
                  <c:v>75.438836732892099</c:v>
                </c:pt>
                <c:pt idx="7">
                  <c:v>74.797464609316705</c:v>
                </c:pt>
                <c:pt idx="8">
                  <c:v>#N/A</c:v>
                </c:pt>
                <c:pt idx="9">
                  <c:v>67.833026412664694</c:v>
                </c:pt>
                <c:pt idx="10">
                  <c:v>64.694665887269494</c:v>
                </c:pt>
                <c:pt idx="11">
                  <c:v>64.435883997660298</c:v>
                </c:pt>
                <c:pt idx="12">
                  <c:v>#N/A</c:v>
                </c:pt>
                <c:pt idx="13">
                  <c:v>#N/A</c:v>
                </c:pt>
                <c:pt idx="14">
                  <c:v>59.722531002362899</c:v>
                </c:pt>
                <c:pt idx="15">
                  <c:v>#N/A</c:v>
                </c:pt>
                <c:pt idx="16">
                  <c:v>54.478338262534301</c:v>
                </c:pt>
                <c:pt idx="17">
                  <c:v>46.687785132618899</c:v>
                </c:pt>
                <c:pt idx="18">
                  <c:v>#N/A</c:v>
                </c:pt>
                <c:pt idx="19">
                  <c:v>#N/A</c:v>
                </c:pt>
                <c:pt idx="20">
                  <c:v>45.818867352957803</c:v>
                </c:pt>
                <c:pt idx="21">
                  <c:v>44.7741178798315</c:v>
                </c:pt>
                <c:pt idx="22">
                  <c:v>#N/A</c:v>
                </c:pt>
                <c:pt idx="23">
                  <c:v>43.725823058264197</c:v>
                </c:pt>
                <c:pt idx="24">
                  <c:v>#N/A</c:v>
                </c:pt>
                <c:pt idx="25">
                  <c:v>38.238150493448302</c:v>
                </c:pt>
                <c:pt idx="26">
                  <c:v>37.586541591291301</c:v>
                </c:pt>
                <c:pt idx="27">
                  <c:v>33.726199497810498</c:v>
                </c:pt>
                <c:pt idx="28">
                  <c:v>#N/A</c:v>
                </c:pt>
                <c:pt idx="29">
                  <c:v>25.0389642652109</c:v>
                </c:pt>
                <c:pt idx="30">
                  <c:v>#N/A</c:v>
                </c:pt>
                <c:pt idx="31">
                  <c:v>23.7034499281325</c:v>
                </c:pt>
                <c:pt idx="32">
                  <c:v>#N/A</c:v>
                </c:pt>
                <c:pt idx="33">
                  <c:v>#N/A</c:v>
                </c:pt>
                <c:pt idx="34">
                  <c:v>10.679197609658701</c:v>
                </c:pt>
                <c:pt idx="35">
                  <c:v>6.8585608171440597</c:v>
                </c:pt>
                <c:pt idx="36">
                  <c:v>#N/A</c:v>
                </c:pt>
                <c:pt idx="37">
                  <c:v>#N/A</c:v>
                </c:pt>
                <c:pt idx="38">
                  <c:v>#N/A</c:v>
                </c:pt>
                <c:pt idx="39">
                  <c:v>#N/A</c:v>
                </c:pt>
                <c:pt idx="40">
                  <c:v>#N/A</c:v>
                </c:pt>
                <c:pt idx="41">
                  <c:v>#N/A</c:v>
                </c:pt>
                <c:pt idx="42">
                  <c:v>#N/A</c:v>
                </c:pt>
              </c:numCache>
            </c:numRef>
          </c:val>
          <c:smooth val="0"/>
          <c:extLst>
            <c:ext xmlns:c16="http://schemas.microsoft.com/office/drawing/2014/chart" uri="{C3380CC4-5D6E-409C-BE32-E72D297353CC}">
              <c16:uniqueId val="{00000003-261A-4F10-948B-3AC208D8F4C6}"/>
            </c:ext>
          </c:extLst>
        </c:ser>
        <c:ser>
          <c:idx val="4"/>
          <c:order val="4"/>
          <c:spPr>
            <a:ln w="28575" cap="rnd">
              <a:noFill/>
              <a:round/>
            </a:ln>
            <a:effectLst/>
          </c:spPr>
          <c:marker>
            <c:symbol val="circle"/>
            <c:size val="11"/>
            <c:spPr>
              <a:solidFill>
                <a:schemeClr val="accent2"/>
              </a:solidFill>
              <a:ln w="9525">
                <a:noFill/>
              </a:ln>
              <a:effectLst/>
            </c:spPr>
          </c:marker>
          <c:errBars>
            <c:errDir val="y"/>
            <c:errBarType val="minus"/>
            <c:errValType val="cust"/>
            <c:noEndCap val="1"/>
            <c:plus>
              <c:numLit>
                <c:formatCode>General</c:formatCode>
                <c:ptCount val="1"/>
                <c:pt idx="0">
                  <c:v>1</c:v>
                </c:pt>
              </c:numLit>
            </c:plus>
            <c:minus>
              <c:numRef>
                <c:f>Sheet10!$H$50:$H$119</c:f>
                <c:numCache>
                  <c:formatCode>General</c:formatCode>
                  <c:ptCount val="70"/>
                  <c:pt idx="0">
                    <c:v>#N/A</c:v>
                  </c:pt>
                  <c:pt idx="1">
                    <c:v>0</c:v>
                  </c:pt>
                  <c:pt idx="2">
                    <c:v>#N/A</c:v>
                  </c:pt>
                  <c:pt idx="3">
                    <c:v>#N/A</c:v>
                  </c:pt>
                  <c:pt idx="4">
                    <c:v>#N/A</c:v>
                  </c:pt>
                  <c:pt idx="5">
                    <c:v>#N/A</c:v>
                  </c:pt>
                  <c:pt idx="6">
                    <c:v>#N/A</c:v>
                  </c:pt>
                  <c:pt idx="7">
                    <c:v>#N/A</c:v>
                  </c:pt>
                  <c:pt idx="8">
                    <c:v>-12.792962396201702</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-18.060933121459499</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numCache>
              </c:numRef>
            </c:minus>
            <c:spPr>
              <a:noFill/>
              <a:ln w="38100" cap="flat" cmpd="sng" algn="ctr">
                <a:solidFill>
                  <a:schemeClr val="accent2"/>
                </a:solidFill>
                <a:round/>
              </a:ln>
              <a:effectLst/>
            </c:spPr>
          </c:errBars>
          <c:cat>
            <c:strRef>
              <c:f>Sheet10!$A$50:$A$92</c:f>
              <c:strCache>
                <c:ptCount val="43"/>
                <c:pt idx="0">
                  <c:v>Austria</c:v>
                </c:pt>
                <c:pt idx="1">
                  <c:v>Norway*</c:v>
                </c:pt>
                <c:pt idx="2">
                  <c:v>Iceland</c:v>
                </c:pt>
                <c:pt idx="3">
                  <c:v>Flemish Comm. (Belgium)</c:v>
                </c:pt>
                <c:pt idx="4">
                  <c:v>Belgium</c:v>
                </c:pt>
                <c:pt idx="5">
                  <c:v>Netherlands*</c:v>
                </c:pt>
                <c:pt idx="6">
                  <c:v>Czechia</c:v>
                </c:pt>
                <c:pt idx="7">
                  <c:v>French Comm. (Belgium)</c:v>
                </c:pt>
                <c:pt idx="8">
                  <c:v>Sweden</c:v>
                </c:pt>
                <c:pt idx="9">
                  <c:v>Alberta (Canada)*</c:v>
                </c:pt>
                <c:pt idx="10">
                  <c:v>France</c:v>
                </c:pt>
                <c:pt idx="11">
                  <c:v>Estonia</c:v>
                </c:pt>
                <c:pt idx="12">
                  <c:v>Australiaª</c:v>
                </c:pt>
                <c:pt idx="13">
                  <c:v>Denmark</c:v>
                </c:pt>
                <c:pt idx="14">
                  <c:v>Lithuania</c:v>
                </c:pt>
                <c:pt idx="15">
                  <c:v>Finland</c:v>
                </c:pt>
                <c:pt idx="16">
                  <c:v>Portugal</c:v>
                </c:pt>
                <c:pt idx="17">
                  <c:v>OECD average-24</c:v>
                </c:pt>
                <c:pt idx="18">
                  <c:v>United States</c:v>
                </c:pt>
                <c:pt idx="19">
                  <c:v>Malta</c:v>
                </c:pt>
                <c:pt idx="20">
                  <c:v>Slovak Republic</c:v>
                </c:pt>
                <c:pt idx="21">
                  <c:v>Latvia</c:v>
                </c:pt>
                <c:pt idx="22">
                  <c:v>Türkiye</c:v>
                </c:pt>
                <c:pt idx="23">
                  <c:v>Slovenia</c:v>
                </c:pt>
                <c:pt idx="24">
                  <c:v>New Zealand*</c:v>
                </c:pt>
                <c:pt idx="25">
                  <c:v>Spain</c:v>
                </c:pt>
                <c:pt idx="26">
                  <c:v>Italy</c:v>
                </c:pt>
                <c:pt idx="27">
                  <c:v>Croatia</c:v>
                </c:pt>
                <c:pt idx="28">
                  <c:v>Colombia</c:v>
                </c:pt>
                <c:pt idx="29">
                  <c:v>Hungary</c:v>
                </c:pt>
                <c:pt idx="30">
                  <c:v>South Africa</c:v>
                </c:pt>
                <c:pt idx="31">
                  <c:v>Bulgaria</c:v>
                </c:pt>
                <c:pt idx="32">
                  <c:v>Israel</c:v>
                </c:pt>
                <c:pt idx="33">
                  <c:v>Saudi Arabia</c:v>
                </c:pt>
                <c:pt idx="34">
                  <c:v>Romania</c:v>
                </c:pt>
                <c:pt idx="35">
                  <c:v>Brazil</c:v>
                </c:pt>
                <c:pt idx="36">
                  <c:v>Chile</c:v>
                </c:pt>
                <c:pt idx="37">
                  <c:v>Korea</c:v>
                </c:pt>
                <c:pt idx="38">
                  <c:v>Kazakhstan</c:v>
                </c:pt>
                <c:pt idx="39">
                  <c:v>Japan</c:v>
                </c:pt>
                <c:pt idx="40">
                  <c:v>Viet Nam</c:v>
                </c:pt>
                <c:pt idx="41">
                  <c:v>Shanghai (China)</c:v>
                </c:pt>
                <c:pt idx="42">
                  <c:v>Singapore</c:v>
                </c:pt>
              </c:strCache>
            </c:strRef>
          </c:cat>
          <c:val>
            <c:numRef>
              <c:f>Sheet10!$N$50:$N$92</c:f>
              <c:numCache>
                <c:formatCode>General</c:formatCode>
                <c:ptCount val="43"/>
                <c:pt idx="0">
                  <c:v>#N/A</c:v>
                </c:pt>
                <c:pt idx="1">
                  <c:v>78.661495728852501</c:v>
                </c:pt>
                <c:pt idx="2">
                  <c:v>#N/A</c:v>
                </c:pt>
                <c:pt idx="3">
                  <c:v>#N/A</c:v>
                </c:pt>
                <c:pt idx="4">
                  <c:v>#N/A</c:v>
                </c:pt>
                <c:pt idx="5">
                  <c:v>#N/A</c:v>
                </c:pt>
                <c:pt idx="6">
                  <c:v>#N/A</c:v>
                </c:pt>
                <c:pt idx="7">
                  <c:v>#N/A</c:v>
                </c:pt>
                <c:pt idx="8">
                  <c:v>71.416313298145297</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11.4478381470458</c:v>
                </c:pt>
                <c:pt idx="34">
                  <c:v>#N/A</c:v>
                </c:pt>
                <c:pt idx="35">
                  <c:v>#N/A</c:v>
                </c:pt>
                <c:pt idx="36">
                  <c:v>#N/A</c:v>
                </c:pt>
                <c:pt idx="37">
                  <c:v>#N/A</c:v>
                </c:pt>
                <c:pt idx="38">
                  <c:v>#N/A</c:v>
                </c:pt>
                <c:pt idx="39">
                  <c:v>#N/A</c:v>
                </c:pt>
                <c:pt idx="40">
                  <c:v>#N/A</c:v>
                </c:pt>
                <c:pt idx="41">
                  <c:v>#N/A</c:v>
                </c:pt>
                <c:pt idx="42">
                  <c:v>#N/A</c:v>
                </c:pt>
              </c:numCache>
            </c:numRef>
          </c:val>
          <c:smooth val="0"/>
          <c:extLst>
            <c:ext xmlns:c16="http://schemas.microsoft.com/office/drawing/2014/chart" uri="{C3380CC4-5D6E-409C-BE32-E72D297353CC}">
              <c16:uniqueId val="{00000004-261A-4F10-948B-3AC208D8F4C6}"/>
            </c:ext>
          </c:extLst>
        </c:ser>
        <c:ser>
          <c:idx val="5"/>
          <c:order val="5"/>
          <c:spPr>
            <a:ln w="28575" cap="rnd">
              <a:noFill/>
              <a:round/>
            </a:ln>
            <a:effectLst/>
          </c:spPr>
          <c:marker>
            <c:symbol val="circle"/>
            <c:size val="11"/>
            <c:spPr>
              <a:solidFill>
                <a:schemeClr val="bg1"/>
              </a:solidFill>
              <a:ln w="25400">
                <a:solidFill>
                  <a:schemeClr val="bg1">
                    <a:lumMod val="50000"/>
                  </a:schemeClr>
                </a:solidFill>
              </a:ln>
              <a:effectLst/>
            </c:spPr>
          </c:marker>
          <c:errBars>
            <c:errDir val="y"/>
            <c:errBarType val="minus"/>
            <c:errValType val="cust"/>
            <c:noEndCap val="1"/>
            <c:plus>
              <c:numLit>
                <c:formatCode>General</c:formatCode>
                <c:ptCount val="1"/>
                <c:pt idx="0">
                  <c:v>1</c:v>
                </c:pt>
              </c:numLit>
            </c:plus>
            <c:minus>
              <c:numRef>
                <c:f>Sheet10!$I$50:$I$119</c:f>
                <c:numCache>
                  <c:formatCode>General</c:formatCode>
                  <c:ptCount val="70"/>
                  <c:pt idx="0">
                    <c:v>6.1468437724725931</c:v>
                  </c:pt>
                  <c:pt idx="1">
                    <c:v>#N/A</c:v>
                  </c:pt>
                  <c:pt idx="2">
                    <c:v>#N/A</c:v>
                  </c:pt>
                  <c:pt idx="3">
                    <c:v>#N/A</c:v>
                  </c:pt>
                  <c:pt idx="4">
                    <c:v>#N/A</c:v>
                  </c:pt>
                  <c:pt idx="5">
                    <c:v>3.9622292330872995</c:v>
                  </c:pt>
                  <c:pt idx="6">
                    <c:v>#N/A</c:v>
                  </c:pt>
                  <c:pt idx="7">
                    <c:v>#N/A</c:v>
                  </c:pt>
                  <c:pt idx="8">
                    <c:v>#N/A</c:v>
                  </c:pt>
                  <c:pt idx="9">
                    <c:v>#N/A</c:v>
                  </c:pt>
                  <c:pt idx="10">
                    <c:v>#N/A</c:v>
                  </c:pt>
                  <c:pt idx="11">
                    <c:v>#N/A</c:v>
                  </c:pt>
                  <c:pt idx="12">
                    <c:v>1.9528418536865075</c:v>
                  </c:pt>
                  <c:pt idx="13">
                    <c:v>-1.2032721382662004</c:v>
                  </c:pt>
                  <c:pt idx="14">
                    <c:v>#N/A</c:v>
                  </c:pt>
                  <c:pt idx="15">
                    <c:v>6.0160490835662017</c:v>
                  </c:pt>
                  <c:pt idx="16">
                    <c:v>#N/A</c:v>
                  </c:pt>
                  <c:pt idx="17">
                    <c:v>#N/A</c:v>
                  </c:pt>
                  <c:pt idx="18">
                    <c:v>8.7022187325003983</c:v>
                  </c:pt>
                  <c:pt idx="19">
                    <c:v>-3.7574899565124014</c:v>
                  </c:pt>
                  <c:pt idx="20">
                    <c:v>#N/A</c:v>
                  </c:pt>
                  <c:pt idx="21">
                    <c:v>#N/A</c:v>
                  </c:pt>
                  <c:pt idx="22">
                    <c:v>-3.5693674227746968</c:v>
                  </c:pt>
                  <c:pt idx="23">
                    <c:v>#N/A</c:v>
                  </c:pt>
                  <c:pt idx="24">
                    <c:v>-8.2113984953700978</c:v>
                  </c:pt>
                  <c:pt idx="25">
                    <c:v>#N/A</c:v>
                  </c:pt>
                  <c:pt idx="26">
                    <c:v>#N/A</c:v>
                  </c:pt>
                  <c:pt idx="27">
                    <c:v>#N/A</c:v>
                  </c:pt>
                  <c:pt idx="28">
                    <c:v>2.9180652637568016</c:v>
                  </c:pt>
                  <c:pt idx="29">
                    <c:v>#N/A</c:v>
                  </c:pt>
                  <c:pt idx="30">
                    <c:v>4.5222434137476988</c:v>
                  </c:pt>
                  <c:pt idx="31">
                    <c:v>#N/A</c:v>
                  </c:pt>
                  <c:pt idx="32">
                    <c:v>6.3104523270605206</c:v>
                  </c:pt>
                  <c:pt idx="33">
                    <c:v>#N/A</c:v>
                  </c:pt>
                  <c:pt idx="34">
                    <c:v>#N/A</c:v>
                  </c:pt>
                  <c:pt idx="35">
                    <c:v>#N/A</c:v>
                  </c:pt>
                  <c:pt idx="36">
                    <c:v>-0.25199819621479058</c:v>
                  </c:pt>
                  <c:pt idx="37">
                    <c:v>1.2267687573167101</c:v>
                  </c:pt>
                  <c:pt idx="38">
                    <c:v>1.1753818346096359</c:v>
                  </c:pt>
                  <c:pt idx="39">
                    <c:v>1.16714828371692</c:v>
                  </c:pt>
                  <c:pt idx="40">
                    <c:v>-0.34399377539581111</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numCache>
              </c:numRef>
            </c:minus>
            <c:spPr>
              <a:noFill/>
              <a:ln w="38100" cap="flat" cmpd="sng" algn="ctr">
                <a:solidFill>
                  <a:schemeClr val="bg1">
                    <a:lumMod val="50000"/>
                  </a:schemeClr>
                </a:solidFill>
                <a:round/>
              </a:ln>
              <a:effectLst/>
            </c:spPr>
          </c:errBars>
          <c:cat>
            <c:strRef>
              <c:f>Sheet10!$A$50:$A$92</c:f>
              <c:strCache>
                <c:ptCount val="43"/>
                <c:pt idx="0">
                  <c:v>Austria</c:v>
                </c:pt>
                <c:pt idx="1">
                  <c:v>Norway*</c:v>
                </c:pt>
                <c:pt idx="2">
                  <c:v>Iceland</c:v>
                </c:pt>
                <c:pt idx="3">
                  <c:v>Flemish Comm. (Belgium)</c:v>
                </c:pt>
                <c:pt idx="4">
                  <c:v>Belgium</c:v>
                </c:pt>
                <c:pt idx="5">
                  <c:v>Netherlands*</c:v>
                </c:pt>
                <c:pt idx="6">
                  <c:v>Czechia</c:v>
                </c:pt>
                <c:pt idx="7">
                  <c:v>French Comm. (Belgium)</c:v>
                </c:pt>
                <c:pt idx="8">
                  <c:v>Sweden</c:v>
                </c:pt>
                <c:pt idx="9">
                  <c:v>Alberta (Canada)*</c:v>
                </c:pt>
                <c:pt idx="10">
                  <c:v>France</c:v>
                </c:pt>
                <c:pt idx="11">
                  <c:v>Estonia</c:v>
                </c:pt>
                <c:pt idx="12">
                  <c:v>Australiaª</c:v>
                </c:pt>
                <c:pt idx="13">
                  <c:v>Denmark</c:v>
                </c:pt>
                <c:pt idx="14">
                  <c:v>Lithuania</c:v>
                </c:pt>
                <c:pt idx="15">
                  <c:v>Finland</c:v>
                </c:pt>
                <c:pt idx="16">
                  <c:v>Portugal</c:v>
                </c:pt>
                <c:pt idx="17">
                  <c:v>OECD average-24</c:v>
                </c:pt>
                <c:pt idx="18">
                  <c:v>United States</c:v>
                </c:pt>
                <c:pt idx="19">
                  <c:v>Malta</c:v>
                </c:pt>
                <c:pt idx="20">
                  <c:v>Slovak Republic</c:v>
                </c:pt>
                <c:pt idx="21">
                  <c:v>Latvia</c:v>
                </c:pt>
                <c:pt idx="22">
                  <c:v>Türkiye</c:v>
                </c:pt>
                <c:pt idx="23">
                  <c:v>Slovenia</c:v>
                </c:pt>
                <c:pt idx="24">
                  <c:v>New Zealand*</c:v>
                </c:pt>
                <c:pt idx="25">
                  <c:v>Spain</c:v>
                </c:pt>
                <c:pt idx="26">
                  <c:v>Italy</c:v>
                </c:pt>
                <c:pt idx="27">
                  <c:v>Croatia</c:v>
                </c:pt>
                <c:pt idx="28">
                  <c:v>Colombia</c:v>
                </c:pt>
                <c:pt idx="29">
                  <c:v>Hungary</c:v>
                </c:pt>
                <c:pt idx="30">
                  <c:v>South Africa</c:v>
                </c:pt>
                <c:pt idx="31">
                  <c:v>Bulgaria</c:v>
                </c:pt>
                <c:pt idx="32">
                  <c:v>Israel</c:v>
                </c:pt>
                <c:pt idx="33">
                  <c:v>Saudi Arabia</c:v>
                </c:pt>
                <c:pt idx="34">
                  <c:v>Romania</c:v>
                </c:pt>
                <c:pt idx="35">
                  <c:v>Brazil</c:v>
                </c:pt>
                <c:pt idx="36">
                  <c:v>Chile</c:v>
                </c:pt>
                <c:pt idx="37">
                  <c:v>Korea</c:v>
                </c:pt>
                <c:pt idx="38">
                  <c:v>Kazakhstan</c:v>
                </c:pt>
                <c:pt idx="39">
                  <c:v>Japan</c:v>
                </c:pt>
                <c:pt idx="40">
                  <c:v>Viet Nam</c:v>
                </c:pt>
                <c:pt idx="41">
                  <c:v>Shanghai (China)</c:v>
                </c:pt>
                <c:pt idx="42">
                  <c:v>Singapore</c:v>
                </c:pt>
              </c:strCache>
            </c:strRef>
          </c:cat>
          <c:val>
            <c:numRef>
              <c:f>Sheet10!$O$50:$O$92</c:f>
              <c:numCache>
                <c:formatCode>General</c:formatCode>
                <c:ptCount val="43"/>
                <c:pt idx="0">
                  <c:v>80.181613067768694</c:v>
                </c:pt>
                <c:pt idx="1">
                  <c:v>#N/A</c:v>
                </c:pt>
                <c:pt idx="2">
                  <c:v>#N/A</c:v>
                </c:pt>
                <c:pt idx="3">
                  <c:v>#N/A</c:v>
                </c:pt>
                <c:pt idx="4">
                  <c:v>#N/A</c:v>
                </c:pt>
                <c:pt idx="5">
                  <c:v>75.664549392155394</c:v>
                </c:pt>
                <c:pt idx="6">
                  <c:v>#N/A</c:v>
                </c:pt>
                <c:pt idx="7">
                  <c:v>#N/A</c:v>
                </c:pt>
                <c:pt idx="8">
                  <c:v>#N/A</c:v>
                </c:pt>
                <c:pt idx="9">
                  <c:v>#N/A</c:v>
                </c:pt>
                <c:pt idx="10">
                  <c:v>#N/A</c:v>
                </c:pt>
                <c:pt idx="11">
                  <c:v>#N/A</c:v>
                </c:pt>
                <c:pt idx="12">
                  <c:v>64.074291844321706</c:v>
                </c:pt>
                <c:pt idx="13">
                  <c:v>61.708256855822903</c:v>
                </c:pt>
                <c:pt idx="14">
                  <c:v>#N/A</c:v>
                </c:pt>
                <c:pt idx="15">
                  <c:v>57.1667325073293</c:v>
                </c:pt>
                <c:pt idx="16">
                  <c:v>#N/A</c:v>
                </c:pt>
                <c:pt idx="17">
                  <c:v>#N/A</c:v>
                </c:pt>
                <c:pt idx="18">
                  <c:v>46.466448192403099</c:v>
                </c:pt>
                <c:pt idx="19">
                  <c:v>45.9319773057234</c:v>
                </c:pt>
                <c:pt idx="20">
                  <c:v>#N/A</c:v>
                </c:pt>
                <c:pt idx="21">
                  <c:v>#N/A</c:v>
                </c:pt>
                <c:pt idx="22">
                  <c:v>44.392936945131503</c:v>
                </c:pt>
                <c:pt idx="23">
                  <c:v>#N/A</c:v>
                </c:pt>
                <c:pt idx="24">
                  <c:v>40.365763127395503</c:v>
                </c:pt>
                <c:pt idx="25">
                  <c:v>#N/A</c:v>
                </c:pt>
                <c:pt idx="26">
                  <c:v>#N/A</c:v>
                </c:pt>
                <c:pt idx="27">
                  <c:v>#N/A</c:v>
                </c:pt>
                <c:pt idx="28">
                  <c:v>27.3852013747399</c:v>
                </c:pt>
                <c:pt idx="29">
                  <c:v>#N/A</c:v>
                </c:pt>
                <c:pt idx="30">
                  <c:v>24.1518760054078</c:v>
                </c:pt>
                <c:pt idx="31">
                  <c:v>#N/A</c:v>
                </c:pt>
                <c:pt idx="32">
                  <c:v>14.707248179534901</c:v>
                </c:pt>
                <c:pt idx="33">
                  <c:v>#N/A</c:v>
                </c:pt>
                <c:pt idx="34">
                  <c:v>#N/A</c:v>
                </c:pt>
                <c:pt idx="35">
                  <c:v>#N/A</c:v>
                </c:pt>
                <c:pt idx="36">
                  <c:v>4.5526424899415598</c:v>
                </c:pt>
                <c:pt idx="37">
                  <c:v>3.75092697568678</c:v>
                </c:pt>
                <c:pt idx="38">
                  <c:v>1.92449947395988</c:v>
                </c:pt>
                <c:pt idx="39">
                  <c:v>1.16714828371692</c:v>
                </c:pt>
                <c:pt idx="40">
                  <c:v>0.82623293818016896</c:v>
                </c:pt>
                <c:pt idx="41">
                  <c:v>0</c:v>
                </c:pt>
                <c:pt idx="42">
                  <c:v>0</c:v>
                </c:pt>
              </c:numCache>
            </c:numRef>
          </c:val>
          <c:smooth val="0"/>
          <c:extLst>
            <c:ext xmlns:c16="http://schemas.microsoft.com/office/drawing/2014/chart" uri="{C3380CC4-5D6E-409C-BE32-E72D297353CC}">
              <c16:uniqueId val="{00000005-261A-4F10-948B-3AC208D8F4C6}"/>
            </c:ext>
          </c:extLst>
        </c:ser>
        <c:dLbls>
          <c:showLegendKey val="0"/>
          <c:showVal val="0"/>
          <c:showCatName val="0"/>
          <c:showSerName val="0"/>
          <c:showPercent val="0"/>
          <c:showBubbleSize val="0"/>
        </c:dLbls>
        <c:marker val="1"/>
        <c:smooth val="0"/>
        <c:axId val="1237784383"/>
        <c:axId val="1237773343"/>
      </c:lineChart>
      <c:catAx>
        <c:axId val="123778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1237773343"/>
        <c:crosses val="autoZero"/>
        <c:auto val="1"/>
        <c:lblAlgn val="ctr"/>
        <c:lblOffset val="100"/>
        <c:noMultiLvlLbl val="0"/>
      </c:catAx>
      <c:valAx>
        <c:axId val="1237773343"/>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237784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0"/>
          <a:lstStyle/>
          <a:p>
            <a:pPr>
              <a:defRPr sz="110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100" b="1" i="0" u="none" strike="noStrike">
                <a:solidFill>
                  <a:schemeClr val="accent1"/>
                </a:solidFill>
                <a:effectLst/>
                <a:latin typeface="Aptos Narrow" panose="020B0004020202020204" pitchFamily="34" charset="0"/>
              </a:rPr>
              <a:t>● </a:t>
            </a:r>
            <a:r>
              <a:rPr lang="en-US" sz="1100" b="1" i="0" u="none" strike="noStrike">
                <a:solidFill>
                  <a:schemeClr val="accent1"/>
                </a:solidFill>
                <a:effectLst/>
                <a:latin typeface="Arial Narrow" panose="020B0606020202030204" pitchFamily="34" charset="0"/>
              </a:rPr>
              <a:t>Increase</a:t>
            </a:r>
            <a:r>
              <a:rPr lang="en-US" sz="1100" b="0" i="0" u="none" strike="noStrike" baseline="0">
                <a:solidFill>
                  <a:schemeClr val="dk1"/>
                </a:solidFill>
                <a:effectLst/>
                <a:latin typeface="Arial Narrow" panose="020B0606020202030204" pitchFamily="34" charset="0"/>
              </a:rPr>
              <a:t> </a:t>
            </a:r>
            <a:r>
              <a:rPr lang="en-US" sz="1100" b="0" i="0" u="none" strike="noStrike">
                <a:solidFill>
                  <a:schemeClr val="accent2"/>
                </a:solidFill>
                <a:effectLst/>
                <a:latin typeface="Arial Narrow" panose="020B0606020202030204" pitchFamily="34" charset="0"/>
              </a:rPr>
              <a:t> </a:t>
            </a:r>
            <a:r>
              <a:rPr lang="en-US" sz="1100" b="0" i="0" u="none" strike="noStrike">
                <a:solidFill>
                  <a:schemeClr val="dk1"/>
                </a:solidFill>
                <a:effectLst/>
                <a:latin typeface="Arial Narrow" panose="020B0606020202030204" pitchFamily="34" charset="0"/>
              </a:rPr>
              <a:t>and </a:t>
            </a:r>
            <a:r>
              <a:rPr lang="en-US" sz="1100" b="1" i="0" u="none" strike="noStrike">
                <a:solidFill>
                  <a:schemeClr val="bg1">
                    <a:lumMod val="50000"/>
                  </a:schemeClr>
                </a:solidFill>
                <a:effectLst/>
                <a:latin typeface="Aptos Narrow" panose="020B0004020202020204" pitchFamily="34" charset="0"/>
              </a:rPr>
              <a:t>○ </a:t>
            </a:r>
            <a:r>
              <a:rPr lang="en-US" sz="1100" b="1" i="0" u="none" strike="noStrike">
                <a:solidFill>
                  <a:schemeClr val="bg1">
                    <a:lumMod val="50000"/>
                  </a:schemeClr>
                </a:solidFill>
                <a:effectLst/>
                <a:latin typeface="Arial Narrow" panose="020B0606020202030204" pitchFamily="34" charset="0"/>
              </a:rPr>
              <a:t>Statistically non-significant</a:t>
            </a:r>
            <a:r>
              <a:rPr lang="en-US" sz="1100" b="1" i="0" u="none" strike="noStrike" baseline="0">
                <a:solidFill>
                  <a:schemeClr val="bg1">
                    <a:lumMod val="50000"/>
                  </a:schemeClr>
                </a:solidFill>
                <a:effectLst/>
                <a:latin typeface="Arial Narrow" panose="020B0606020202030204" pitchFamily="34" charset="0"/>
              </a:rPr>
              <a:t> change</a:t>
            </a:r>
            <a:r>
              <a:rPr lang="en-US" sz="1100" b="0" i="0" u="none" strike="noStrike">
                <a:solidFill>
                  <a:schemeClr val="bg1">
                    <a:lumMod val="50000"/>
                  </a:schemeClr>
                </a:solidFill>
                <a:effectLst/>
                <a:latin typeface="Arial Narrow" panose="020B0606020202030204" pitchFamily="34" charset="0"/>
              </a:rPr>
              <a:t> </a:t>
            </a:r>
            <a:r>
              <a:rPr lang="en-US" sz="1100" b="0" i="0" u="none" strike="noStrike">
                <a:solidFill>
                  <a:schemeClr val="dk1"/>
                </a:solidFill>
                <a:effectLst/>
                <a:latin typeface="Arial Narrow" panose="020B0606020202030204" pitchFamily="34" charset="0"/>
              </a:rPr>
              <a:t>from </a:t>
            </a:r>
            <a:r>
              <a:rPr lang="en-US" sz="1100" b="1" i="0" u="none" strike="noStrike">
                <a:solidFill>
                  <a:schemeClr val="dk1"/>
                </a:solidFill>
                <a:effectLst/>
                <a:latin typeface="Arial Narrow" panose="020B0606020202030204" pitchFamily="34" charset="0"/>
              </a:rPr>
              <a:t>2018</a:t>
            </a:r>
            <a:r>
              <a:rPr lang="en-US" sz="1100" b="0" i="0" u="none" strike="noStrike">
                <a:solidFill>
                  <a:schemeClr val="dk1"/>
                </a:solidFill>
                <a:effectLst/>
                <a:latin typeface="Arial Narrow" panose="020B0606020202030204" pitchFamily="34" charset="0"/>
              </a:rPr>
              <a:t> (lollipop tail) to </a:t>
            </a:r>
            <a:r>
              <a:rPr lang="en-US" sz="1100" b="1" i="0" u="none" strike="noStrike">
                <a:solidFill>
                  <a:schemeClr val="dk1"/>
                </a:solidFill>
                <a:effectLst/>
                <a:latin typeface="Arial Narrow" panose="020B0606020202030204" pitchFamily="34" charset="0"/>
              </a:rPr>
              <a:t>2024</a:t>
            </a:r>
            <a:r>
              <a:rPr lang="en-US" sz="1100" b="0" i="0" u="none" strike="noStrike">
                <a:solidFill>
                  <a:schemeClr val="dk1"/>
                </a:solidFill>
                <a:effectLst/>
                <a:latin typeface="Arial Narrow" panose="020B0606020202030204" pitchFamily="34" charset="0"/>
              </a:rPr>
              <a:t> (lollipop</a:t>
            </a:r>
            <a:r>
              <a:rPr lang="en-US" sz="1100" b="0" i="0" u="none" strike="noStrike" baseline="0">
                <a:solidFill>
                  <a:schemeClr val="dk1"/>
                </a:solidFill>
                <a:effectLst/>
                <a:latin typeface="Arial Narrow" panose="020B0606020202030204" pitchFamily="34" charset="0"/>
              </a:rPr>
              <a:t> head</a:t>
            </a:r>
            <a:r>
              <a:rPr lang="en-US" sz="1100" b="0" i="0" u="none" strike="noStrike">
                <a:solidFill>
                  <a:schemeClr val="dk1"/>
                </a:solidFill>
                <a:effectLst/>
                <a:latin typeface="Arial Narrow" panose="020B0606020202030204" pitchFamily="34" charset="0"/>
              </a:rPr>
              <a:t>)</a:t>
            </a:r>
            <a:r>
              <a:rPr lang="en-US" sz="1100">
                <a:latin typeface="Arial Narrow" panose="020B0606020202030204" pitchFamily="34" charset="0"/>
              </a:rPr>
              <a:t> </a:t>
            </a:r>
          </a:p>
        </c:rich>
      </c:tx>
      <c:overlay val="0"/>
      <c:spPr>
        <a:noFill/>
        <a:ln>
          <a:noFill/>
        </a:ln>
        <a:effectLst/>
      </c:spPr>
      <c:txPr>
        <a:bodyPr rot="0" spcFirstLastPara="1" vertOverflow="ellipsis" vert="horz" wrap="square" anchor="ctr" anchorCtr="0"/>
        <a:lstStyle/>
        <a:p>
          <a:pPr>
            <a:defRPr sz="11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accent1">
                  <a:alpha val="0"/>
                </a:schemeClr>
              </a:solidFill>
              <a:ln w="9525">
                <a:noFill/>
              </a:ln>
              <a:effectLst/>
            </c:spPr>
          </c:marker>
          <c:cat>
            <c:strRef>
              <c:f>'Figure 1.9'!$A$50:$A$93</c:f>
              <c:strCache>
                <c:ptCount val="44"/>
                <c:pt idx="0">
                  <c:v>Netherlands*</c:v>
                </c:pt>
                <c:pt idx="1">
                  <c:v>New Zealand*</c:v>
                </c:pt>
                <c:pt idx="2">
                  <c:v>France</c:v>
                </c:pt>
                <c:pt idx="3">
                  <c:v>Chile</c:v>
                </c:pt>
                <c:pt idx="4">
                  <c:v>French Comm. (Belgium)</c:v>
                </c:pt>
                <c:pt idx="5">
                  <c:v>Italy</c:v>
                </c:pt>
                <c:pt idx="6">
                  <c:v>Iceland</c:v>
                </c:pt>
                <c:pt idx="7">
                  <c:v>Alberta (Canada)*</c:v>
                </c:pt>
                <c:pt idx="8">
                  <c:v>Australiaª</c:v>
                </c:pt>
                <c:pt idx="9">
                  <c:v>Belgium</c:v>
                </c:pt>
                <c:pt idx="10">
                  <c:v>United States</c:v>
                </c:pt>
                <c:pt idx="11">
                  <c:v>Sweden</c:v>
                </c:pt>
                <c:pt idx="12">
                  <c:v>Flemish Comm. (Belgium)</c:v>
                </c:pt>
                <c:pt idx="13">
                  <c:v>Estonia</c:v>
                </c:pt>
                <c:pt idx="14">
                  <c:v>Czechia</c:v>
                </c:pt>
                <c:pt idx="15">
                  <c:v>Malta</c:v>
                </c:pt>
                <c:pt idx="16">
                  <c:v>Norway*</c:v>
                </c:pt>
                <c:pt idx="17">
                  <c:v>Israel</c:v>
                </c:pt>
                <c:pt idx="18">
                  <c:v>Denmark</c:v>
                </c:pt>
                <c:pt idx="19">
                  <c:v>Finland</c:v>
                </c:pt>
                <c:pt idx="20">
                  <c:v>Slovenia</c:v>
                </c:pt>
                <c:pt idx="21">
                  <c:v>OECD average-24</c:v>
                </c:pt>
                <c:pt idx="22">
                  <c:v>Portugal</c:v>
                </c:pt>
                <c:pt idx="23">
                  <c:v>Slovak Republic</c:v>
                </c:pt>
                <c:pt idx="24">
                  <c:v>Lithuania</c:v>
                </c:pt>
                <c:pt idx="25">
                  <c:v>Spain</c:v>
                </c:pt>
                <c:pt idx="26">
                  <c:v>Latvia</c:v>
                </c:pt>
                <c:pt idx="27">
                  <c:v>Singapore</c:v>
                </c:pt>
                <c:pt idx="28">
                  <c:v>Brazil</c:v>
                </c:pt>
                <c:pt idx="29">
                  <c:v>Japan</c:v>
                </c:pt>
                <c:pt idx="30">
                  <c:v>South Africa</c:v>
                </c:pt>
                <c:pt idx="31">
                  <c:v>United Arab Emirates</c:v>
                </c:pt>
                <c:pt idx="32">
                  <c:v>Croatia</c:v>
                </c:pt>
                <c:pt idx="33">
                  <c:v>Hungary</c:v>
                </c:pt>
                <c:pt idx="34">
                  <c:v>Colombia</c:v>
                </c:pt>
                <c:pt idx="35">
                  <c:v>Kazakhstan</c:v>
                </c:pt>
                <c:pt idx="36">
                  <c:v>Bulgaria</c:v>
                </c:pt>
                <c:pt idx="37">
                  <c:v>Türkiye</c:v>
                </c:pt>
                <c:pt idx="38">
                  <c:v>Austria</c:v>
                </c:pt>
                <c:pt idx="39">
                  <c:v>Romania</c:v>
                </c:pt>
                <c:pt idx="40">
                  <c:v>Saudi Arabia</c:v>
                </c:pt>
                <c:pt idx="41">
                  <c:v>Viet Nam</c:v>
                </c:pt>
                <c:pt idx="42">
                  <c:v>Korea</c:v>
                </c:pt>
                <c:pt idx="43">
                  <c:v>Shanghai (China)</c:v>
                </c:pt>
              </c:strCache>
            </c:strRef>
          </c:cat>
          <c:val>
            <c:numRef>
              <c:f>'Figure 1.9'!$J$50:$J$93</c:f>
              <c:numCache>
                <c:formatCode>General</c:formatCode>
                <c:ptCount val="44"/>
                <c:pt idx="0">
                  <c:v>50.649123645362302</c:v>
                </c:pt>
                <c:pt idx="1">
                  <c:v>18.486321859261299</c:v>
                </c:pt>
                <c:pt idx="2">
                  <c:v>42.360638103307998</c:v>
                </c:pt>
                <c:pt idx="3">
                  <c:v>54.393933056032502</c:v>
                </c:pt>
                <c:pt idx="4">
                  <c:v>33.006796707002003</c:v>
                </c:pt>
                <c:pt idx="5">
                  <c:v>40.970784803485799</c:v>
                </c:pt>
                <c:pt idx="6">
                  <c:v>56.529813207324302</c:v>
                </c:pt>
                <c:pt idx="7">
                  <c:v>45.632371656821803</c:v>
                </c:pt>
                <c:pt idx="8">
                  <c:v>36.112644378482003</c:v>
                </c:pt>
                <c:pt idx="9">
                  <c:v>42.654060062530903</c:v>
                </c:pt>
                <c:pt idx="10">
                  <c:v>#N/A</c:v>
                </c:pt>
                <c:pt idx="11">
                  <c:v>52.5099122901511</c:v>
                </c:pt>
                <c:pt idx="12">
                  <c:v>#N/A</c:v>
                </c:pt>
                <c:pt idx="13">
                  <c:v>29.800460751702701</c:v>
                </c:pt>
                <c:pt idx="14">
                  <c:v>37.140199235809803</c:v>
                </c:pt>
                <c:pt idx="15">
                  <c:v>#N/A</c:v>
                </c:pt>
                <c:pt idx="16">
                  <c:v>#N/A</c:v>
                </c:pt>
                <c:pt idx="17">
                  <c:v>38.672191157543701</c:v>
                </c:pt>
                <c:pt idx="18">
                  <c:v>32.109117123725099</c:v>
                </c:pt>
                <c:pt idx="19">
                  <c:v>31.0902798162208</c:v>
                </c:pt>
                <c:pt idx="20">
                  <c:v>26.690513093893401</c:v>
                </c:pt>
                <c:pt idx="21">
                  <c:v>29.501068595000099</c:v>
                </c:pt>
                <c:pt idx="22">
                  <c:v>33.045712206773899</c:v>
                </c:pt>
                <c:pt idx="23">
                  <c:v>17.709217514275402</c:v>
                </c:pt>
                <c:pt idx="24">
                  <c:v>23.883848582332099</c:v>
                </c:pt>
                <c:pt idx="25">
                  <c:v>17.315038874247499</c:v>
                </c:pt>
                <c:pt idx="26">
                  <c:v>9.4681803157606499</c:v>
                </c:pt>
                <c:pt idx="27">
                  <c:v>13.834536342461099</c:v>
                </c:pt>
                <c:pt idx="28">
                  <c:v>9.8200058373217196</c:v>
                </c:pt>
                <c:pt idx="29">
                  <c:v>8.5300952890851107</c:v>
                </c:pt>
                <c:pt idx="30">
                  <c:v>#N/A</c:v>
                </c:pt>
                <c:pt idx="31">
                  <c:v>13.164819277045201</c:v>
                </c:pt>
                <c:pt idx="32">
                  <c:v>10.6643949251088</c:v>
                </c:pt>
                <c:pt idx="33">
                  <c:v>#N/A</c:v>
                </c:pt>
                <c:pt idx="34">
                  <c:v>8.5931787280484802</c:v>
                </c:pt>
                <c:pt idx="35">
                  <c:v>0.77345314565544598</c:v>
                </c:pt>
                <c:pt idx="36">
                  <c:v>4.5874571058324198</c:v>
                </c:pt>
                <c:pt idx="37">
                  <c:v>#N/A</c:v>
                </c:pt>
                <c:pt idx="38">
                  <c:v>#N/A</c:v>
                </c:pt>
                <c:pt idx="39">
                  <c:v>#N/A</c:v>
                </c:pt>
                <c:pt idx="40">
                  <c:v>#N/A</c:v>
                </c:pt>
                <c:pt idx="41">
                  <c:v>#N/A</c:v>
                </c:pt>
                <c:pt idx="42">
                  <c:v>#N/A</c:v>
                </c:pt>
                <c:pt idx="43">
                  <c:v>#N/A</c:v>
                </c:pt>
              </c:numCache>
            </c:numRef>
          </c:val>
          <c:smooth val="0"/>
          <c:extLst>
            <c:ext xmlns:c16="http://schemas.microsoft.com/office/drawing/2014/chart" uri="{C3380CC4-5D6E-409C-BE32-E72D297353CC}">
              <c16:uniqueId val="{00000000-5585-4D0A-9623-6B758605BB0D}"/>
            </c:ext>
          </c:extLst>
        </c:ser>
        <c:ser>
          <c:idx val="1"/>
          <c:order val="1"/>
          <c:spPr>
            <a:ln w="28575" cap="rnd">
              <a:noFill/>
              <a:round/>
            </a:ln>
            <a:effectLst/>
          </c:spPr>
          <c:marker>
            <c:symbol val="circle"/>
            <c:size val="5"/>
            <c:spPr>
              <a:solidFill>
                <a:schemeClr val="accent2">
                  <a:alpha val="0"/>
                </a:schemeClr>
              </a:solidFill>
              <a:ln w="9525">
                <a:noFill/>
              </a:ln>
              <a:effectLst/>
            </c:spPr>
          </c:marker>
          <c:cat>
            <c:strRef>
              <c:f>'Figure 1.9'!$A$50:$A$93</c:f>
              <c:strCache>
                <c:ptCount val="44"/>
                <c:pt idx="0">
                  <c:v>Netherlands*</c:v>
                </c:pt>
                <c:pt idx="1">
                  <c:v>New Zealand*</c:v>
                </c:pt>
                <c:pt idx="2">
                  <c:v>France</c:v>
                </c:pt>
                <c:pt idx="3">
                  <c:v>Chile</c:v>
                </c:pt>
                <c:pt idx="4">
                  <c:v>French Comm. (Belgium)</c:v>
                </c:pt>
                <c:pt idx="5">
                  <c:v>Italy</c:v>
                </c:pt>
                <c:pt idx="6">
                  <c:v>Iceland</c:v>
                </c:pt>
                <c:pt idx="7">
                  <c:v>Alberta (Canada)*</c:v>
                </c:pt>
                <c:pt idx="8">
                  <c:v>Australiaª</c:v>
                </c:pt>
                <c:pt idx="9">
                  <c:v>Belgium</c:v>
                </c:pt>
                <c:pt idx="10">
                  <c:v>United States</c:v>
                </c:pt>
                <c:pt idx="11">
                  <c:v>Sweden</c:v>
                </c:pt>
                <c:pt idx="12">
                  <c:v>Flemish Comm. (Belgium)</c:v>
                </c:pt>
                <c:pt idx="13">
                  <c:v>Estonia</c:v>
                </c:pt>
                <c:pt idx="14">
                  <c:v>Czechia</c:v>
                </c:pt>
                <c:pt idx="15">
                  <c:v>Malta</c:v>
                </c:pt>
                <c:pt idx="16">
                  <c:v>Norway*</c:v>
                </c:pt>
                <c:pt idx="17">
                  <c:v>Israel</c:v>
                </c:pt>
                <c:pt idx="18">
                  <c:v>Denmark</c:v>
                </c:pt>
                <c:pt idx="19">
                  <c:v>Finland</c:v>
                </c:pt>
                <c:pt idx="20">
                  <c:v>Slovenia</c:v>
                </c:pt>
                <c:pt idx="21">
                  <c:v>OECD average-24</c:v>
                </c:pt>
                <c:pt idx="22">
                  <c:v>Portugal</c:v>
                </c:pt>
                <c:pt idx="23">
                  <c:v>Slovak Republic</c:v>
                </c:pt>
                <c:pt idx="24">
                  <c:v>Lithuania</c:v>
                </c:pt>
                <c:pt idx="25">
                  <c:v>Spain</c:v>
                </c:pt>
                <c:pt idx="26">
                  <c:v>Latvia</c:v>
                </c:pt>
                <c:pt idx="27">
                  <c:v>Singapore</c:v>
                </c:pt>
                <c:pt idx="28">
                  <c:v>Brazil</c:v>
                </c:pt>
                <c:pt idx="29">
                  <c:v>Japan</c:v>
                </c:pt>
                <c:pt idx="30">
                  <c:v>South Africa</c:v>
                </c:pt>
                <c:pt idx="31">
                  <c:v>United Arab Emirates</c:v>
                </c:pt>
                <c:pt idx="32">
                  <c:v>Croatia</c:v>
                </c:pt>
                <c:pt idx="33">
                  <c:v>Hungary</c:v>
                </c:pt>
                <c:pt idx="34">
                  <c:v>Colombia</c:v>
                </c:pt>
                <c:pt idx="35">
                  <c:v>Kazakhstan</c:v>
                </c:pt>
                <c:pt idx="36">
                  <c:v>Bulgaria</c:v>
                </c:pt>
                <c:pt idx="37">
                  <c:v>Türkiye</c:v>
                </c:pt>
                <c:pt idx="38">
                  <c:v>Austria</c:v>
                </c:pt>
                <c:pt idx="39">
                  <c:v>Romania</c:v>
                </c:pt>
                <c:pt idx="40">
                  <c:v>Saudi Arabia</c:v>
                </c:pt>
                <c:pt idx="41">
                  <c:v>Viet Nam</c:v>
                </c:pt>
                <c:pt idx="42">
                  <c:v>Korea</c:v>
                </c:pt>
                <c:pt idx="43">
                  <c:v>Shanghai (China)</c:v>
                </c:pt>
              </c:strCache>
            </c:strRef>
          </c:cat>
          <c:val>
            <c:numRef>
              <c:f>'Figure 1.9'!$K$50:$K$93</c:f>
              <c:numCache>
                <c:formatCode>General</c:formatCode>
                <c:ptCount val="4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numCache>
            </c:numRef>
          </c:val>
          <c:smooth val="0"/>
          <c:extLst>
            <c:ext xmlns:c16="http://schemas.microsoft.com/office/drawing/2014/chart" uri="{C3380CC4-5D6E-409C-BE32-E72D297353CC}">
              <c16:uniqueId val="{00000001-5585-4D0A-9623-6B758605BB0D}"/>
            </c:ext>
          </c:extLst>
        </c:ser>
        <c:ser>
          <c:idx val="2"/>
          <c:order val="2"/>
          <c:spPr>
            <a:ln w="28575" cap="rnd">
              <a:noFill/>
              <a:round/>
            </a:ln>
            <a:effectLst/>
          </c:spPr>
          <c:marker>
            <c:symbol val="circle"/>
            <c:size val="5"/>
            <c:spPr>
              <a:solidFill>
                <a:schemeClr val="bg1">
                  <a:lumMod val="50000"/>
                  <a:alpha val="0"/>
                </a:schemeClr>
              </a:solidFill>
              <a:ln w="9525">
                <a:noFill/>
              </a:ln>
              <a:effectLst/>
            </c:spPr>
          </c:marker>
          <c:cat>
            <c:strRef>
              <c:f>'Figure 1.9'!$A$50:$A$93</c:f>
              <c:strCache>
                <c:ptCount val="44"/>
                <c:pt idx="0">
                  <c:v>Netherlands*</c:v>
                </c:pt>
                <c:pt idx="1">
                  <c:v>New Zealand*</c:v>
                </c:pt>
                <c:pt idx="2">
                  <c:v>France</c:v>
                </c:pt>
                <c:pt idx="3">
                  <c:v>Chile</c:v>
                </c:pt>
                <c:pt idx="4">
                  <c:v>French Comm. (Belgium)</c:v>
                </c:pt>
                <c:pt idx="5">
                  <c:v>Italy</c:v>
                </c:pt>
                <c:pt idx="6">
                  <c:v>Iceland</c:v>
                </c:pt>
                <c:pt idx="7">
                  <c:v>Alberta (Canada)*</c:v>
                </c:pt>
                <c:pt idx="8">
                  <c:v>Australiaª</c:v>
                </c:pt>
                <c:pt idx="9">
                  <c:v>Belgium</c:v>
                </c:pt>
                <c:pt idx="10">
                  <c:v>United States</c:v>
                </c:pt>
                <c:pt idx="11">
                  <c:v>Sweden</c:v>
                </c:pt>
                <c:pt idx="12">
                  <c:v>Flemish Comm. (Belgium)</c:v>
                </c:pt>
                <c:pt idx="13">
                  <c:v>Estonia</c:v>
                </c:pt>
                <c:pt idx="14">
                  <c:v>Czechia</c:v>
                </c:pt>
                <c:pt idx="15">
                  <c:v>Malta</c:v>
                </c:pt>
                <c:pt idx="16">
                  <c:v>Norway*</c:v>
                </c:pt>
                <c:pt idx="17">
                  <c:v>Israel</c:v>
                </c:pt>
                <c:pt idx="18">
                  <c:v>Denmark</c:v>
                </c:pt>
                <c:pt idx="19">
                  <c:v>Finland</c:v>
                </c:pt>
                <c:pt idx="20">
                  <c:v>Slovenia</c:v>
                </c:pt>
                <c:pt idx="21">
                  <c:v>OECD average-24</c:v>
                </c:pt>
                <c:pt idx="22">
                  <c:v>Portugal</c:v>
                </c:pt>
                <c:pt idx="23">
                  <c:v>Slovak Republic</c:v>
                </c:pt>
                <c:pt idx="24">
                  <c:v>Lithuania</c:v>
                </c:pt>
                <c:pt idx="25">
                  <c:v>Spain</c:v>
                </c:pt>
                <c:pt idx="26">
                  <c:v>Latvia</c:v>
                </c:pt>
                <c:pt idx="27">
                  <c:v>Singapore</c:v>
                </c:pt>
                <c:pt idx="28">
                  <c:v>Brazil</c:v>
                </c:pt>
                <c:pt idx="29">
                  <c:v>Japan</c:v>
                </c:pt>
                <c:pt idx="30">
                  <c:v>South Africa</c:v>
                </c:pt>
                <c:pt idx="31">
                  <c:v>United Arab Emirates</c:v>
                </c:pt>
                <c:pt idx="32">
                  <c:v>Croatia</c:v>
                </c:pt>
                <c:pt idx="33">
                  <c:v>Hungary</c:v>
                </c:pt>
                <c:pt idx="34">
                  <c:v>Colombia</c:v>
                </c:pt>
                <c:pt idx="35">
                  <c:v>Kazakhstan</c:v>
                </c:pt>
                <c:pt idx="36">
                  <c:v>Bulgaria</c:v>
                </c:pt>
                <c:pt idx="37">
                  <c:v>Türkiye</c:v>
                </c:pt>
                <c:pt idx="38">
                  <c:v>Austria</c:v>
                </c:pt>
                <c:pt idx="39">
                  <c:v>Romania</c:v>
                </c:pt>
                <c:pt idx="40">
                  <c:v>Saudi Arabia</c:v>
                </c:pt>
                <c:pt idx="41">
                  <c:v>Viet Nam</c:v>
                </c:pt>
                <c:pt idx="42">
                  <c:v>Korea</c:v>
                </c:pt>
                <c:pt idx="43">
                  <c:v>Shanghai (China)</c:v>
                </c:pt>
              </c:strCache>
            </c:strRef>
          </c:cat>
          <c:val>
            <c:numRef>
              <c:f>'Figure 1.9'!$L$50:$L$93</c:f>
              <c:numCache>
                <c:formatCode>General</c:formatCode>
                <c:ptCount val="44"/>
                <c:pt idx="0">
                  <c:v>#N/A</c:v>
                </c:pt>
                <c:pt idx="1">
                  <c:v>#N/A</c:v>
                </c:pt>
                <c:pt idx="2">
                  <c:v>#N/A</c:v>
                </c:pt>
                <c:pt idx="3">
                  <c:v>#N/A</c:v>
                </c:pt>
                <c:pt idx="4">
                  <c:v>#N/A</c:v>
                </c:pt>
                <c:pt idx="5">
                  <c:v>#N/A</c:v>
                </c:pt>
                <c:pt idx="6">
                  <c:v>#N/A</c:v>
                </c:pt>
                <c:pt idx="7">
                  <c:v>#N/A</c:v>
                </c:pt>
                <c:pt idx="8">
                  <c:v>#N/A</c:v>
                </c:pt>
                <c:pt idx="9">
                  <c:v>#N/A</c:v>
                </c:pt>
                <c:pt idx="10">
                  <c:v>65.416446438260294</c:v>
                </c:pt>
                <c:pt idx="11">
                  <c:v>#N/A</c:v>
                </c:pt>
                <c:pt idx="12">
                  <c:v>51.381469895268701</c:v>
                </c:pt>
                <c:pt idx="13">
                  <c:v>#N/A</c:v>
                </c:pt>
                <c:pt idx="14">
                  <c:v>#N/A</c:v>
                </c:pt>
                <c:pt idx="15">
                  <c:v>38.645586888252197</c:v>
                </c:pt>
                <c:pt idx="16">
                  <c:v>42.694217410858698</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16.533178786832899</c:v>
                </c:pt>
                <c:pt idx="31">
                  <c:v>#N/A</c:v>
                </c:pt>
                <c:pt idx="32">
                  <c:v>#N/A</c:v>
                </c:pt>
                <c:pt idx="33">
                  <c:v>21.824485974424402</c:v>
                </c:pt>
                <c:pt idx="34">
                  <c:v>#N/A</c:v>
                </c:pt>
                <c:pt idx="35">
                  <c:v>#N/A</c:v>
                </c:pt>
                <c:pt idx="36">
                  <c:v>#N/A</c:v>
                </c:pt>
                <c:pt idx="37">
                  <c:v>6.0917675938054803</c:v>
                </c:pt>
                <c:pt idx="38">
                  <c:v>9.9141445001188693</c:v>
                </c:pt>
                <c:pt idx="39">
                  <c:v>4.2875284568121801</c:v>
                </c:pt>
                <c:pt idx="40">
                  <c:v>1.7366733529705201</c:v>
                </c:pt>
                <c:pt idx="41">
                  <c:v>2.8414035583913599</c:v>
                </c:pt>
                <c:pt idx="42">
                  <c:v>1.31162756114322</c:v>
                </c:pt>
                <c:pt idx="43">
                  <c:v>1.32941603590033</c:v>
                </c:pt>
              </c:numCache>
            </c:numRef>
          </c:val>
          <c:smooth val="0"/>
          <c:extLst>
            <c:ext xmlns:c16="http://schemas.microsoft.com/office/drawing/2014/chart" uri="{C3380CC4-5D6E-409C-BE32-E72D297353CC}">
              <c16:uniqueId val="{00000002-5585-4D0A-9623-6B758605BB0D}"/>
            </c:ext>
          </c:extLst>
        </c:ser>
        <c:ser>
          <c:idx val="3"/>
          <c:order val="3"/>
          <c:spPr>
            <a:ln w="28575" cap="rnd">
              <a:noFill/>
              <a:round/>
            </a:ln>
            <a:effectLst/>
          </c:spPr>
          <c:marker>
            <c:symbol val="circle"/>
            <c:size val="11"/>
            <c:spPr>
              <a:solidFill>
                <a:schemeClr val="accent1"/>
              </a:solidFill>
              <a:ln w="9525">
                <a:noFill/>
              </a:ln>
              <a:effectLst/>
            </c:spPr>
          </c:marker>
          <c:errBars>
            <c:errDir val="y"/>
            <c:errBarType val="minus"/>
            <c:errValType val="cust"/>
            <c:noEndCap val="1"/>
            <c:plus>
              <c:numLit>
                <c:formatCode>General</c:formatCode>
                <c:ptCount val="1"/>
                <c:pt idx="0">
                  <c:v>1</c:v>
                </c:pt>
              </c:numLit>
            </c:plus>
            <c:minus>
              <c:numRef>
                <c:f>'Figure 1.9'!$G$50:$G$120</c:f>
                <c:numCache>
                  <c:formatCode>General</c:formatCode>
                  <c:ptCount val="71"/>
                  <c:pt idx="0">
                    <c:v>35.794623011803701</c:v>
                  </c:pt>
                  <c:pt idx="1">
                    <c:v>58.438344307749006</c:v>
                  </c:pt>
                  <c:pt idx="2">
                    <c:v>31.921590256076506</c:v>
                  </c:pt>
                  <c:pt idx="3">
                    <c:v>16.637367694020192</c:v>
                  </c:pt>
                  <c:pt idx="4">
                    <c:v>35.967545292737903</c:v>
                  </c:pt>
                  <c:pt idx="5">
                    <c:v>26.032835562932107</c:v>
                  </c:pt>
                  <c:pt idx="6">
                    <c:v>10.455230076401001</c:v>
                  </c:pt>
                  <c:pt idx="7">
                    <c:v>20.942339193290394</c:v>
                  </c:pt>
                  <c:pt idx="8">
                    <c:v>30.122728701517104</c:v>
                  </c:pt>
                  <c:pt idx="9">
                    <c:v>22.434878513726801</c:v>
                  </c:pt>
                  <c:pt idx="10">
                    <c:v>#N/A</c:v>
                  </c:pt>
                  <c:pt idx="11">
                    <c:v>10.388154759758898</c:v>
                  </c:pt>
                  <c:pt idx="12">
                    <c:v>#N/A</c:v>
                  </c:pt>
                  <c:pt idx="13">
                    <c:v>27.3441774392616</c:v>
                  </c:pt>
                  <c:pt idx="14">
                    <c:v>18.357307709236494</c:v>
                  </c:pt>
                  <c:pt idx="15">
                    <c:v>#N/A</c:v>
                  </c:pt>
                  <c:pt idx="16">
                    <c:v>#N/A</c:v>
                  </c:pt>
                  <c:pt idx="17">
                    <c:v>13.5854361102082</c:v>
                  </c:pt>
                  <c:pt idx="18">
                    <c:v>18.5663531629679</c:v>
                  </c:pt>
                  <c:pt idx="19">
                    <c:v>19.546104666389503</c:v>
                  </c:pt>
                  <c:pt idx="20">
                    <c:v>21.358501291588496</c:v>
                  </c:pt>
                  <c:pt idx="21">
                    <c:v>15.106602436981198</c:v>
                  </c:pt>
                  <c:pt idx="22">
                    <c:v>11.307911644920303</c:v>
                  </c:pt>
                  <c:pt idx="23">
                    <c:v>25.871982986719196</c:v>
                  </c:pt>
                  <c:pt idx="24">
                    <c:v>13.6565460779278</c:v>
                  </c:pt>
                  <c:pt idx="25">
                    <c:v>17.0267903049577</c:v>
                  </c:pt>
                  <c:pt idx="26">
                    <c:v>23.104556372030153</c:v>
                  </c:pt>
                  <c:pt idx="27">
                    <c:v>16.322766189034901</c:v>
                  </c:pt>
                  <c:pt idx="28">
                    <c:v>19.892612678766479</c:v>
                  </c:pt>
                  <c:pt idx="29">
                    <c:v>18.955617244537788</c:v>
                  </c:pt>
                  <c:pt idx="30">
                    <c:v>#N/A</c:v>
                  </c:pt>
                  <c:pt idx="31">
                    <c:v>10.5826990858409</c:v>
                  </c:pt>
                  <c:pt idx="32">
                    <c:v>12.8749916545777</c:v>
                  </c:pt>
                  <c:pt idx="33">
                    <c:v>#N/A</c:v>
                  </c:pt>
                  <c:pt idx="34">
                    <c:v>13.91023696632122</c:v>
                  </c:pt>
                  <c:pt idx="35">
                    <c:v>12.341838610954854</c:v>
                  </c:pt>
                  <c:pt idx="36">
                    <c:v>5.3357629076262993</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numCache>
              </c:numRef>
            </c:minus>
            <c:spPr>
              <a:noFill/>
              <a:ln w="38100" cap="flat" cmpd="sng" algn="ctr">
                <a:solidFill>
                  <a:schemeClr val="accent1"/>
                </a:solidFill>
                <a:round/>
              </a:ln>
              <a:effectLst/>
            </c:spPr>
          </c:errBars>
          <c:cat>
            <c:strRef>
              <c:f>'Figure 1.9'!$A$50:$A$93</c:f>
              <c:strCache>
                <c:ptCount val="44"/>
                <c:pt idx="0">
                  <c:v>Netherlands*</c:v>
                </c:pt>
                <c:pt idx="1">
                  <c:v>New Zealand*</c:v>
                </c:pt>
                <c:pt idx="2">
                  <c:v>France</c:v>
                </c:pt>
                <c:pt idx="3">
                  <c:v>Chile</c:v>
                </c:pt>
                <c:pt idx="4">
                  <c:v>French Comm. (Belgium)</c:v>
                </c:pt>
                <c:pt idx="5">
                  <c:v>Italy</c:v>
                </c:pt>
                <c:pt idx="6">
                  <c:v>Iceland</c:v>
                </c:pt>
                <c:pt idx="7">
                  <c:v>Alberta (Canada)*</c:v>
                </c:pt>
                <c:pt idx="8">
                  <c:v>Australiaª</c:v>
                </c:pt>
                <c:pt idx="9">
                  <c:v>Belgium</c:v>
                </c:pt>
                <c:pt idx="10">
                  <c:v>United States</c:v>
                </c:pt>
                <c:pt idx="11">
                  <c:v>Sweden</c:v>
                </c:pt>
                <c:pt idx="12">
                  <c:v>Flemish Comm. (Belgium)</c:v>
                </c:pt>
                <c:pt idx="13">
                  <c:v>Estonia</c:v>
                </c:pt>
                <c:pt idx="14">
                  <c:v>Czechia</c:v>
                </c:pt>
                <c:pt idx="15">
                  <c:v>Malta</c:v>
                </c:pt>
                <c:pt idx="16">
                  <c:v>Norway*</c:v>
                </c:pt>
                <c:pt idx="17">
                  <c:v>Israel</c:v>
                </c:pt>
                <c:pt idx="18">
                  <c:v>Denmark</c:v>
                </c:pt>
                <c:pt idx="19">
                  <c:v>Finland</c:v>
                </c:pt>
                <c:pt idx="20">
                  <c:v>Slovenia</c:v>
                </c:pt>
                <c:pt idx="21">
                  <c:v>OECD average-24</c:v>
                </c:pt>
                <c:pt idx="22">
                  <c:v>Portugal</c:v>
                </c:pt>
                <c:pt idx="23">
                  <c:v>Slovak Republic</c:v>
                </c:pt>
                <c:pt idx="24">
                  <c:v>Lithuania</c:v>
                </c:pt>
                <c:pt idx="25">
                  <c:v>Spain</c:v>
                </c:pt>
                <c:pt idx="26">
                  <c:v>Latvia</c:v>
                </c:pt>
                <c:pt idx="27">
                  <c:v>Singapore</c:v>
                </c:pt>
                <c:pt idx="28">
                  <c:v>Brazil</c:v>
                </c:pt>
                <c:pt idx="29">
                  <c:v>Japan</c:v>
                </c:pt>
                <c:pt idx="30">
                  <c:v>South Africa</c:v>
                </c:pt>
                <c:pt idx="31">
                  <c:v>United Arab Emirates</c:v>
                </c:pt>
                <c:pt idx="32">
                  <c:v>Croatia</c:v>
                </c:pt>
                <c:pt idx="33">
                  <c:v>Hungary</c:v>
                </c:pt>
                <c:pt idx="34">
                  <c:v>Colombia</c:v>
                </c:pt>
                <c:pt idx="35">
                  <c:v>Kazakhstan</c:v>
                </c:pt>
                <c:pt idx="36">
                  <c:v>Bulgaria</c:v>
                </c:pt>
                <c:pt idx="37">
                  <c:v>Türkiye</c:v>
                </c:pt>
                <c:pt idx="38">
                  <c:v>Austria</c:v>
                </c:pt>
                <c:pt idx="39">
                  <c:v>Romania</c:v>
                </c:pt>
                <c:pt idx="40">
                  <c:v>Saudi Arabia</c:v>
                </c:pt>
                <c:pt idx="41">
                  <c:v>Viet Nam</c:v>
                </c:pt>
                <c:pt idx="42">
                  <c:v>Korea</c:v>
                </c:pt>
                <c:pt idx="43">
                  <c:v>Shanghai (China)</c:v>
                </c:pt>
              </c:strCache>
            </c:strRef>
          </c:cat>
          <c:val>
            <c:numRef>
              <c:f>'Figure 1.9'!$M$50:$M$93</c:f>
              <c:numCache>
                <c:formatCode>General</c:formatCode>
                <c:ptCount val="44"/>
                <c:pt idx="0">
                  <c:v>86.443746657166002</c:v>
                </c:pt>
                <c:pt idx="1">
                  <c:v>76.924666167010301</c:v>
                </c:pt>
                <c:pt idx="2">
                  <c:v>74.282228359384504</c:v>
                </c:pt>
                <c:pt idx="3">
                  <c:v>71.031300750052694</c:v>
                </c:pt>
                <c:pt idx="4">
                  <c:v>68.974341999739906</c:v>
                </c:pt>
                <c:pt idx="5">
                  <c:v>67.003620366417906</c:v>
                </c:pt>
                <c:pt idx="6">
                  <c:v>66.985043283725304</c:v>
                </c:pt>
                <c:pt idx="7">
                  <c:v>66.574710850112197</c:v>
                </c:pt>
                <c:pt idx="8">
                  <c:v>66.235373079999107</c:v>
                </c:pt>
                <c:pt idx="9">
                  <c:v>65.088938576257704</c:v>
                </c:pt>
                <c:pt idx="10">
                  <c:v>#N/A</c:v>
                </c:pt>
                <c:pt idx="11">
                  <c:v>62.898067049909997</c:v>
                </c:pt>
                <c:pt idx="12">
                  <c:v>#N/A</c:v>
                </c:pt>
                <c:pt idx="13">
                  <c:v>57.144638190964301</c:v>
                </c:pt>
                <c:pt idx="14">
                  <c:v>55.497506945046297</c:v>
                </c:pt>
                <c:pt idx="15">
                  <c:v>#N/A</c:v>
                </c:pt>
                <c:pt idx="16">
                  <c:v>#N/A</c:v>
                </c:pt>
                <c:pt idx="17">
                  <c:v>52.2576272677519</c:v>
                </c:pt>
                <c:pt idx="18">
                  <c:v>50.675470286692999</c:v>
                </c:pt>
                <c:pt idx="19">
                  <c:v>50.636384482610303</c:v>
                </c:pt>
                <c:pt idx="20">
                  <c:v>48.049014385481897</c:v>
                </c:pt>
                <c:pt idx="21">
                  <c:v>44.607671031981297</c:v>
                </c:pt>
                <c:pt idx="22">
                  <c:v>44.353623851694202</c:v>
                </c:pt>
                <c:pt idx="23">
                  <c:v>43.581200500994598</c:v>
                </c:pt>
                <c:pt idx="24">
                  <c:v>37.540394660259899</c:v>
                </c:pt>
                <c:pt idx="25">
                  <c:v>34.341829179205199</c:v>
                </c:pt>
                <c:pt idx="26">
                  <c:v>32.572736687790801</c:v>
                </c:pt>
                <c:pt idx="27">
                  <c:v>30.157302531496001</c:v>
                </c:pt>
                <c:pt idx="28">
                  <c:v>29.712618516088199</c:v>
                </c:pt>
                <c:pt idx="29">
                  <c:v>27.485712533622898</c:v>
                </c:pt>
                <c:pt idx="30">
                  <c:v>#N/A</c:v>
                </c:pt>
                <c:pt idx="31">
                  <c:v>23.747518362886101</c:v>
                </c:pt>
                <c:pt idx="32">
                  <c:v>23.5393865796865</c:v>
                </c:pt>
                <c:pt idx="33">
                  <c:v>#N/A</c:v>
                </c:pt>
                <c:pt idx="34">
                  <c:v>22.5034156943697</c:v>
                </c:pt>
                <c:pt idx="35">
                  <c:v>13.115291756610301</c:v>
                </c:pt>
                <c:pt idx="36">
                  <c:v>9.9232200134587192</c:v>
                </c:pt>
                <c:pt idx="37">
                  <c:v>#N/A</c:v>
                </c:pt>
                <c:pt idx="38">
                  <c:v>#N/A</c:v>
                </c:pt>
                <c:pt idx="39">
                  <c:v>#N/A</c:v>
                </c:pt>
                <c:pt idx="40">
                  <c:v>#N/A</c:v>
                </c:pt>
                <c:pt idx="41">
                  <c:v>#N/A</c:v>
                </c:pt>
                <c:pt idx="42">
                  <c:v>#N/A</c:v>
                </c:pt>
                <c:pt idx="43">
                  <c:v>#N/A</c:v>
                </c:pt>
              </c:numCache>
            </c:numRef>
          </c:val>
          <c:smooth val="0"/>
          <c:extLst>
            <c:ext xmlns:c16="http://schemas.microsoft.com/office/drawing/2014/chart" uri="{C3380CC4-5D6E-409C-BE32-E72D297353CC}">
              <c16:uniqueId val="{00000003-5585-4D0A-9623-6B758605BB0D}"/>
            </c:ext>
          </c:extLst>
        </c:ser>
        <c:ser>
          <c:idx val="4"/>
          <c:order val="4"/>
          <c:spPr>
            <a:ln w="28575" cap="rnd">
              <a:noFill/>
              <a:round/>
            </a:ln>
            <a:effectLst/>
          </c:spPr>
          <c:marker>
            <c:symbol val="circle"/>
            <c:size val="15"/>
            <c:spPr>
              <a:solidFill>
                <a:schemeClr val="accent2"/>
              </a:solidFill>
              <a:ln w="9525">
                <a:noFill/>
              </a:ln>
              <a:effectLst/>
            </c:spPr>
          </c:marker>
          <c:errBars>
            <c:errDir val="y"/>
            <c:errBarType val="minus"/>
            <c:errValType val="cust"/>
            <c:noEndCap val="1"/>
            <c:plus>
              <c:numLit>
                <c:formatCode>General</c:formatCode>
                <c:ptCount val="1"/>
                <c:pt idx="0">
                  <c:v>1</c:v>
                </c:pt>
              </c:numLit>
            </c:plus>
            <c:minus>
              <c:numRef>
                <c:f>'Figure 1.9'!$H$50:$H$120</c:f>
                <c:numCache>
                  <c:formatCode>General</c:formatCode>
                  <c:ptCount val="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numCache>
              </c:numRef>
            </c:minus>
            <c:spPr>
              <a:noFill/>
              <a:ln w="38100" cap="flat" cmpd="sng" algn="ctr">
                <a:solidFill>
                  <a:schemeClr val="accent2"/>
                </a:solidFill>
                <a:round/>
              </a:ln>
              <a:effectLst/>
            </c:spPr>
          </c:errBars>
          <c:cat>
            <c:strRef>
              <c:f>'Figure 1.9'!$A$50:$A$93</c:f>
              <c:strCache>
                <c:ptCount val="44"/>
                <c:pt idx="0">
                  <c:v>Netherlands*</c:v>
                </c:pt>
                <c:pt idx="1">
                  <c:v>New Zealand*</c:v>
                </c:pt>
                <c:pt idx="2">
                  <c:v>France</c:v>
                </c:pt>
                <c:pt idx="3">
                  <c:v>Chile</c:v>
                </c:pt>
                <c:pt idx="4">
                  <c:v>French Comm. (Belgium)</c:v>
                </c:pt>
                <c:pt idx="5">
                  <c:v>Italy</c:v>
                </c:pt>
                <c:pt idx="6">
                  <c:v>Iceland</c:v>
                </c:pt>
                <c:pt idx="7">
                  <c:v>Alberta (Canada)*</c:v>
                </c:pt>
                <c:pt idx="8">
                  <c:v>Australiaª</c:v>
                </c:pt>
                <c:pt idx="9">
                  <c:v>Belgium</c:v>
                </c:pt>
                <c:pt idx="10">
                  <c:v>United States</c:v>
                </c:pt>
                <c:pt idx="11">
                  <c:v>Sweden</c:v>
                </c:pt>
                <c:pt idx="12">
                  <c:v>Flemish Comm. (Belgium)</c:v>
                </c:pt>
                <c:pt idx="13">
                  <c:v>Estonia</c:v>
                </c:pt>
                <c:pt idx="14">
                  <c:v>Czechia</c:v>
                </c:pt>
                <c:pt idx="15">
                  <c:v>Malta</c:v>
                </c:pt>
                <c:pt idx="16">
                  <c:v>Norway*</c:v>
                </c:pt>
                <c:pt idx="17">
                  <c:v>Israel</c:v>
                </c:pt>
                <c:pt idx="18">
                  <c:v>Denmark</c:v>
                </c:pt>
                <c:pt idx="19">
                  <c:v>Finland</c:v>
                </c:pt>
                <c:pt idx="20">
                  <c:v>Slovenia</c:v>
                </c:pt>
                <c:pt idx="21">
                  <c:v>OECD average-24</c:v>
                </c:pt>
                <c:pt idx="22">
                  <c:v>Portugal</c:v>
                </c:pt>
                <c:pt idx="23">
                  <c:v>Slovak Republic</c:v>
                </c:pt>
                <c:pt idx="24">
                  <c:v>Lithuania</c:v>
                </c:pt>
                <c:pt idx="25">
                  <c:v>Spain</c:v>
                </c:pt>
                <c:pt idx="26">
                  <c:v>Latvia</c:v>
                </c:pt>
                <c:pt idx="27">
                  <c:v>Singapore</c:v>
                </c:pt>
                <c:pt idx="28">
                  <c:v>Brazil</c:v>
                </c:pt>
                <c:pt idx="29">
                  <c:v>Japan</c:v>
                </c:pt>
                <c:pt idx="30">
                  <c:v>South Africa</c:v>
                </c:pt>
                <c:pt idx="31">
                  <c:v>United Arab Emirates</c:v>
                </c:pt>
                <c:pt idx="32">
                  <c:v>Croatia</c:v>
                </c:pt>
                <c:pt idx="33">
                  <c:v>Hungary</c:v>
                </c:pt>
                <c:pt idx="34">
                  <c:v>Colombia</c:v>
                </c:pt>
                <c:pt idx="35">
                  <c:v>Kazakhstan</c:v>
                </c:pt>
                <c:pt idx="36">
                  <c:v>Bulgaria</c:v>
                </c:pt>
                <c:pt idx="37">
                  <c:v>Türkiye</c:v>
                </c:pt>
                <c:pt idx="38">
                  <c:v>Austria</c:v>
                </c:pt>
                <c:pt idx="39">
                  <c:v>Romania</c:v>
                </c:pt>
                <c:pt idx="40">
                  <c:v>Saudi Arabia</c:v>
                </c:pt>
                <c:pt idx="41">
                  <c:v>Viet Nam</c:v>
                </c:pt>
                <c:pt idx="42">
                  <c:v>Korea</c:v>
                </c:pt>
                <c:pt idx="43">
                  <c:v>Shanghai (China)</c:v>
                </c:pt>
              </c:strCache>
            </c:strRef>
          </c:cat>
          <c:val>
            <c:numRef>
              <c:f>'Figure 1.9'!$N$50:$N$93</c:f>
              <c:numCache>
                <c:formatCode>General</c:formatCode>
                <c:ptCount val="4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numCache>
            </c:numRef>
          </c:val>
          <c:smooth val="0"/>
          <c:extLst>
            <c:ext xmlns:c16="http://schemas.microsoft.com/office/drawing/2014/chart" uri="{C3380CC4-5D6E-409C-BE32-E72D297353CC}">
              <c16:uniqueId val="{00000004-5585-4D0A-9623-6B758605BB0D}"/>
            </c:ext>
          </c:extLst>
        </c:ser>
        <c:ser>
          <c:idx val="5"/>
          <c:order val="5"/>
          <c:spPr>
            <a:ln w="28575" cap="rnd">
              <a:noFill/>
              <a:round/>
            </a:ln>
            <a:effectLst/>
          </c:spPr>
          <c:marker>
            <c:symbol val="circle"/>
            <c:size val="11"/>
            <c:spPr>
              <a:solidFill>
                <a:schemeClr val="bg1"/>
              </a:solidFill>
              <a:ln w="25400">
                <a:solidFill>
                  <a:schemeClr val="bg1">
                    <a:lumMod val="50000"/>
                  </a:schemeClr>
                </a:solidFill>
              </a:ln>
              <a:effectLst/>
            </c:spPr>
          </c:marker>
          <c:errBars>
            <c:errDir val="y"/>
            <c:errBarType val="minus"/>
            <c:errValType val="cust"/>
            <c:noEndCap val="1"/>
            <c:plus>
              <c:numLit>
                <c:formatCode>General</c:formatCode>
                <c:ptCount val="1"/>
                <c:pt idx="0">
                  <c:v>1</c:v>
                </c:pt>
              </c:numLit>
            </c:plus>
            <c:minus>
              <c:numRef>
                <c:f>'Figure 1.9'!$I$50:$I$120</c:f>
                <c:numCache>
                  <c:formatCode>General</c:formatCode>
                  <c:ptCount val="71"/>
                  <c:pt idx="0">
                    <c:v>#N/A</c:v>
                  </c:pt>
                  <c:pt idx="1">
                    <c:v>#N/A</c:v>
                  </c:pt>
                  <c:pt idx="2">
                    <c:v>#N/A</c:v>
                  </c:pt>
                  <c:pt idx="3">
                    <c:v>#N/A</c:v>
                  </c:pt>
                  <c:pt idx="4">
                    <c:v>#N/A</c:v>
                  </c:pt>
                  <c:pt idx="5">
                    <c:v>#N/A</c:v>
                  </c:pt>
                  <c:pt idx="6">
                    <c:v>#N/A</c:v>
                  </c:pt>
                  <c:pt idx="7">
                    <c:v>#N/A</c:v>
                  </c:pt>
                  <c:pt idx="8">
                    <c:v>#N/A</c:v>
                  </c:pt>
                  <c:pt idx="9">
                    <c:v>#N/A</c:v>
                  </c:pt>
                  <c:pt idx="10">
                    <c:v>-1.2378073087101882</c:v>
                  </c:pt>
                  <c:pt idx="11">
                    <c:v>#N/A</c:v>
                  </c:pt>
                  <c:pt idx="12">
                    <c:v>11.421885571768797</c:v>
                  </c:pt>
                  <c:pt idx="13">
                    <c:v>#N/A</c:v>
                  </c:pt>
                  <c:pt idx="14">
                    <c:v>#N/A</c:v>
                  </c:pt>
                  <c:pt idx="15">
                    <c:v>16.280006742172603</c:v>
                  </c:pt>
                  <c:pt idx="16">
                    <c:v>9.9846012648374014</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8.0831408465828005</c:v>
                  </c:pt>
                  <c:pt idx="31">
                    <c:v>#N/A</c:v>
                  </c:pt>
                  <c:pt idx="32">
                    <c:v>#N/A</c:v>
                  </c:pt>
                  <c:pt idx="33">
                    <c:v>1.5951121862885991</c:v>
                  </c:pt>
                  <c:pt idx="34">
                    <c:v>#N/A</c:v>
                  </c:pt>
                  <c:pt idx="35">
                    <c:v>#N/A</c:v>
                  </c:pt>
                  <c:pt idx="36">
                    <c:v>#N/A</c:v>
                  </c:pt>
                  <c:pt idx="37">
                    <c:v>2.5659777414909595</c:v>
                  </c:pt>
                  <c:pt idx="38">
                    <c:v>-1.8338604165371795</c:v>
                  </c:pt>
                  <c:pt idx="39">
                    <c:v>1.90487745284479</c:v>
                  </c:pt>
                  <c:pt idx="40">
                    <c:v>2.9149520357646104</c:v>
                  </c:pt>
                  <c:pt idx="41">
                    <c:v>0.77634249824696999</c:v>
                  </c:pt>
                  <c:pt idx="42">
                    <c:v>1.0074574450329301</c:v>
                  </c:pt>
                  <c:pt idx="43">
                    <c:v>-0.44584116107951499</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numCache>
              </c:numRef>
            </c:minus>
            <c:spPr>
              <a:noFill/>
              <a:ln w="38100" cap="flat" cmpd="sng" algn="ctr">
                <a:solidFill>
                  <a:schemeClr val="bg1">
                    <a:lumMod val="50000"/>
                  </a:schemeClr>
                </a:solidFill>
                <a:round/>
              </a:ln>
              <a:effectLst/>
            </c:spPr>
          </c:errBars>
          <c:cat>
            <c:strRef>
              <c:f>'Figure 1.9'!$A$50:$A$93</c:f>
              <c:strCache>
                <c:ptCount val="44"/>
                <c:pt idx="0">
                  <c:v>Netherlands*</c:v>
                </c:pt>
                <c:pt idx="1">
                  <c:v>New Zealand*</c:v>
                </c:pt>
                <c:pt idx="2">
                  <c:v>France</c:v>
                </c:pt>
                <c:pt idx="3">
                  <c:v>Chile</c:v>
                </c:pt>
                <c:pt idx="4">
                  <c:v>French Comm. (Belgium)</c:v>
                </c:pt>
                <c:pt idx="5">
                  <c:v>Italy</c:v>
                </c:pt>
                <c:pt idx="6">
                  <c:v>Iceland</c:v>
                </c:pt>
                <c:pt idx="7">
                  <c:v>Alberta (Canada)*</c:v>
                </c:pt>
                <c:pt idx="8">
                  <c:v>Australiaª</c:v>
                </c:pt>
                <c:pt idx="9">
                  <c:v>Belgium</c:v>
                </c:pt>
                <c:pt idx="10">
                  <c:v>United States</c:v>
                </c:pt>
                <c:pt idx="11">
                  <c:v>Sweden</c:v>
                </c:pt>
                <c:pt idx="12">
                  <c:v>Flemish Comm. (Belgium)</c:v>
                </c:pt>
                <c:pt idx="13">
                  <c:v>Estonia</c:v>
                </c:pt>
                <c:pt idx="14">
                  <c:v>Czechia</c:v>
                </c:pt>
                <c:pt idx="15">
                  <c:v>Malta</c:v>
                </c:pt>
                <c:pt idx="16">
                  <c:v>Norway*</c:v>
                </c:pt>
                <c:pt idx="17">
                  <c:v>Israel</c:v>
                </c:pt>
                <c:pt idx="18">
                  <c:v>Denmark</c:v>
                </c:pt>
                <c:pt idx="19">
                  <c:v>Finland</c:v>
                </c:pt>
                <c:pt idx="20">
                  <c:v>Slovenia</c:v>
                </c:pt>
                <c:pt idx="21">
                  <c:v>OECD average-24</c:v>
                </c:pt>
                <c:pt idx="22">
                  <c:v>Portugal</c:v>
                </c:pt>
                <c:pt idx="23">
                  <c:v>Slovak Republic</c:v>
                </c:pt>
                <c:pt idx="24">
                  <c:v>Lithuania</c:v>
                </c:pt>
                <c:pt idx="25">
                  <c:v>Spain</c:v>
                </c:pt>
                <c:pt idx="26">
                  <c:v>Latvia</c:v>
                </c:pt>
                <c:pt idx="27">
                  <c:v>Singapore</c:v>
                </c:pt>
                <c:pt idx="28">
                  <c:v>Brazil</c:v>
                </c:pt>
                <c:pt idx="29">
                  <c:v>Japan</c:v>
                </c:pt>
                <c:pt idx="30">
                  <c:v>South Africa</c:v>
                </c:pt>
                <c:pt idx="31">
                  <c:v>United Arab Emirates</c:v>
                </c:pt>
                <c:pt idx="32">
                  <c:v>Croatia</c:v>
                </c:pt>
                <c:pt idx="33">
                  <c:v>Hungary</c:v>
                </c:pt>
                <c:pt idx="34">
                  <c:v>Colombia</c:v>
                </c:pt>
                <c:pt idx="35">
                  <c:v>Kazakhstan</c:v>
                </c:pt>
                <c:pt idx="36">
                  <c:v>Bulgaria</c:v>
                </c:pt>
                <c:pt idx="37">
                  <c:v>Türkiye</c:v>
                </c:pt>
                <c:pt idx="38">
                  <c:v>Austria</c:v>
                </c:pt>
                <c:pt idx="39">
                  <c:v>Romania</c:v>
                </c:pt>
                <c:pt idx="40">
                  <c:v>Saudi Arabia</c:v>
                </c:pt>
                <c:pt idx="41">
                  <c:v>Viet Nam</c:v>
                </c:pt>
                <c:pt idx="42">
                  <c:v>Korea</c:v>
                </c:pt>
                <c:pt idx="43">
                  <c:v>Shanghai (China)</c:v>
                </c:pt>
              </c:strCache>
            </c:strRef>
          </c:cat>
          <c:val>
            <c:numRef>
              <c:f>'Figure 1.9'!$O$50:$O$93</c:f>
              <c:numCache>
                <c:formatCode>General</c:formatCode>
                <c:ptCount val="44"/>
                <c:pt idx="0">
                  <c:v>#N/A</c:v>
                </c:pt>
                <c:pt idx="1">
                  <c:v>#N/A</c:v>
                </c:pt>
                <c:pt idx="2">
                  <c:v>#N/A</c:v>
                </c:pt>
                <c:pt idx="3">
                  <c:v>#N/A</c:v>
                </c:pt>
                <c:pt idx="4">
                  <c:v>#N/A</c:v>
                </c:pt>
                <c:pt idx="5">
                  <c:v>#N/A</c:v>
                </c:pt>
                <c:pt idx="6">
                  <c:v>#N/A</c:v>
                </c:pt>
                <c:pt idx="7">
                  <c:v>#N/A</c:v>
                </c:pt>
                <c:pt idx="8">
                  <c:v>#N/A</c:v>
                </c:pt>
                <c:pt idx="9">
                  <c:v>#N/A</c:v>
                </c:pt>
                <c:pt idx="10">
                  <c:v>64.178639129550106</c:v>
                </c:pt>
                <c:pt idx="11">
                  <c:v>#N/A</c:v>
                </c:pt>
                <c:pt idx="12">
                  <c:v>62.803355467037498</c:v>
                </c:pt>
                <c:pt idx="13">
                  <c:v>#N/A</c:v>
                </c:pt>
                <c:pt idx="14">
                  <c:v>#N/A</c:v>
                </c:pt>
                <c:pt idx="15">
                  <c:v>54.9255936304248</c:v>
                </c:pt>
                <c:pt idx="16">
                  <c:v>52.6788186756961</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24.616319633415699</c:v>
                </c:pt>
                <c:pt idx="31">
                  <c:v>#N/A</c:v>
                </c:pt>
                <c:pt idx="32">
                  <c:v>#N/A</c:v>
                </c:pt>
                <c:pt idx="33">
                  <c:v>23.419598160713001</c:v>
                </c:pt>
                <c:pt idx="34">
                  <c:v>#N/A</c:v>
                </c:pt>
                <c:pt idx="35">
                  <c:v>#N/A</c:v>
                </c:pt>
                <c:pt idx="36">
                  <c:v>#N/A</c:v>
                </c:pt>
                <c:pt idx="37">
                  <c:v>8.6577453352964397</c:v>
                </c:pt>
                <c:pt idx="38">
                  <c:v>8.0802840835816898</c:v>
                </c:pt>
                <c:pt idx="39">
                  <c:v>6.1924059096569701</c:v>
                </c:pt>
                <c:pt idx="40">
                  <c:v>4.6516253887351304</c:v>
                </c:pt>
                <c:pt idx="41">
                  <c:v>3.6177460566383299</c:v>
                </c:pt>
                <c:pt idx="42">
                  <c:v>2.3190850061761501</c:v>
                </c:pt>
                <c:pt idx="43">
                  <c:v>0.88357487482081498</c:v>
                </c:pt>
              </c:numCache>
            </c:numRef>
          </c:val>
          <c:smooth val="0"/>
          <c:extLst>
            <c:ext xmlns:c16="http://schemas.microsoft.com/office/drawing/2014/chart" uri="{C3380CC4-5D6E-409C-BE32-E72D297353CC}">
              <c16:uniqueId val="{00000005-5585-4D0A-9623-6B758605BB0D}"/>
            </c:ext>
          </c:extLst>
        </c:ser>
        <c:dLbls>
          <c:showLegendKey val="0"/>
          <c:showVal val="0"/>
          <c:showCatName val="0"/>
          <c:showSerName val="0"/>
          <c:showPercent val="0"/>
          <c:showBubbleSize val="0"/>
        </c:dLbls>
        <c:marker val="1"/>
        <c:smooth val="0"/>
        <c:axId val="1237784383"/>
        <c:axId val="1237773343"/>
      </c:lineChart>
      <c:catAx>
        <c:axId val="123778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1237773343"/>
        <c:crosses val="autoZero"/>
        <c:auto val="1"/>
        <c:lblAlgn val="ctr"/>
        <c:lblOffset val="100"/>
        <c:noMultiLvlLbl val="0"/>
      </c:catAx>
      <c:valAx>
        <c:axId val="1237773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237784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circle"/>
            <c:size val="8"/>
            <c:spPr>
              <a:solidFill>
                <a:srgbClr val="0070C0"/>
              </a:solidFill>
              <a:ln w="9525">
                <a:noFill/>
              </a:ln>
              <a:effectLst/>
            </c:spPr>
          </c:marker>
          <c:errBars>
            <c:errDir val="y"/>
            <c:errBarType val="both"/>
            <c:errValType val="cust"/>
            <c:noEndCap val="0"/>
            <c:plus>
              <c:numRef>
                <c:f>'Demands 3'!$D$50:$D$988</c:f>
                <c:numCache>
                  <c:formatCode>General</c:formatCode>
                  <c:ptCount val="939"/>
                  <c:pt idx="0">
                    <c:v>5.5907867735258305</c:v>
                  </c:pt>
                  <c:pt idx="1">
                    <c:v>8.249728412113237</c:v>
                  </c:pt>
                  <c:pt idx="2">
                    <c:v>8.175684061914664</c:v>
                  </c:pt>
                  <c:pt idx="3">
                    <c:v>7.097674897688881</c:v>
                  </c:pt>
                  <c:pt idx="4">
                    <c:v>7.6741528480975507</c:v>
                  </c:pt>
                  <c:pt idx="5">
                    <c:v>5.8319598023406503</c:v>
                  </c:pt>
                  <c:pt idx="6">
                    <c:v>6.3182827506633936</c:v>
                  </c:pt>
                  <c:pt idx="7">
                    <c:v>8.9650427862525817</c:v>
                  </c:pt>
                  <c:pt idx="8">
                    <c:v>6.9965154019340217</c:v>
                  </c:pt>
                  <c:pt idx="9">
                    <c:v>5.5410060396176943</c:v>
                  </c:pt>
                  <c:pt idx="10">
                    <c:v>8.5758981711706497</c:v>
                  </c:pt>
                  <c:pt idx="11">
                    <c:v>5.5098631702125651</c:v>
                  </c:pt>
                  <c:pt idx="12">
                    <c:v>7.7011305592611992</c:v>
                  </c:pt>
                  <c:pt idx="13">
                    <c:v>5.6811441474893583</c:v>
                  </c:pt>
                  <c:pt idx="14">
                    <c:v>6.1242699830635452</c:v>
                  </c:pt>
                  <c:pt idx="15">
                    <c:v>10.895314388005563</c:v>
                  </c:pt>
                  <c:pt idx="16">
                    <c:v>13.684848188430855</c:v>
                  </c:pt>
                  <c:pt idx="17">
                    <c:v>8.3931248898665198E-2</c:v>
                  </c:pt>
                  <c:pt idx="18">
                    <c:v>6.3471156752294728</c:v>
                  </c:pt>
                  <c:pt idx="19">
                    <c:v>7.5910163624332903</c:v>
                  </c:pt>
                  <c:pt idx="20">
                    <c:v>9.7227090268494312</c:v>
                  </c:pt>
                  <c:pt idx="21">
                    <c:v>5.1987714702972188</c:v>
                  </c:pt>
                  <c:pt idx="22">
                    <c:v>6.5879066235593493</c:v>
                  </c:pt>
                  <c:pt idx="23">
                    <c:v>5.1286062679341864</c:v>
                  </c:pt>
                  <c:pt idx="24">
                    <c:v>0.13629790385268814</c:v>
                  </c:pt>
                  <c:pt idx="25">
                    <c:v>6.1114265669512697</c:v>
                  </c:pt>
                  <c:pt idx="26">
                    <c:v>0.98846562814383909</c:v>
                  </c:pt>
                  <c:pt idx="27">
                    <c:v>5.3629676953955254</c:v>
                  </c:pt>
                  <c:pt idx="28">
                    <c:v>6.4051066631378619</c:v>
                  </c:pt>
                  <c:pt idx="29">
                    <c:v>4.4879752500810133</c:v>
                  </c:pt>
                  <c:pt idx="30">
                    <c:v>4.9321823388450703</c:v>
                  </c:pt>
                  <c:pt idx="31">
                    <c:v>0.19561801904973564</c:v>
                  </c:pt>
                  <c:pt idx="32">
                    <c:v>5.0212735234627139</c:v>
                  </c:pt>
                  <c:pt idx="33">
                    <c:v>3.5458131166775213</c:v>
                  </c:pt>
                  <c:pt idx="34">
                    <c:v>3.2766262719813919E-5</c:v>
                  </c:pt>
                  <c:pt idx="35">
                    <c:v>4.8089376925213205</c:v>
                  </c:pt>
                  <c:pt idx="36">
                    <c:v>3.8791457825667539</c:v>
                  </c:pt>
                  <c:pt idx="37">
                    <c:v>4.4859315658871051</c:v>
                  </c:pt>
                  <c:pt idx="38">
                    <c:v>3.9661967632676256</c:v>
                  </c:pt>
                  <c:pt idx="39">
                    <c:v>4.4075507416480848</c:v>
                  </c:pt>
                  <c:pt idx="40">
                    <c:v>3.6707190012260571</c:v>
                  </c:pt>
                  <c:pt idx="41">
                    <c:v>5.1860519820583679</c:v>
                  </c:pt>
                  <c:pt idx="42">
                    <c:v>3.5691347035277752</c:v>
                  </c:pt>
                  <c:pt idx="43">
                    <c:v>4.1032784739743944</c:v>
                  </c:pt>
                  <c:pt idx="44">
                    <c:v>2.258213786079994</c:v>
                  </c:pt>
                  <c:pt idx="45">
                    <c:v>2.9611056932209592</c:v>
                  </c:pt>
                  <c:pt idx="46">
                    <c:v>3.0340221088155439</c:v>
                  </c:pt>
                  <c:pt idx="47">
                    <c:v>2.64182371831056</c:v>
                  </c:pt>
                  <c:pt idx="48">
                    <c:v>2.9201570760298439</c:v>
                  </c:pt>
                  <c:pt idx="49">
                    <c:v>2.747698585099597</c:v>
                  </c:pt>
                  <c:pt idx="50">
                    <c:v>3.519928128470569</c:v>
                  </c:pt>
                  <c:pt idx="51">
                    <c:v>2.3281353531692703</c:v>
                  </c:pt>
                  <c:pt idx="52">
                    <c:v>1.9552337887368632</c:v>
                  </c:pt>
                  <c:pt idx="53">
                    <c:v>1.3659737066120852</c:v>
                  </c:pt>
                </c:numCache>
              </c:numRef>
            </c:plus>
            <c:minus>
              <c:numRef>
                <c:f>'Demands 3'!$D$50:$D$988</c:f>
                <c:numCache>
                  <c:formatCode>General</c:formatCode>
                  <c:ptCount val="939"/>
                  <c:pt idx="0">
                    <c:v>5.5907867735258305</c:v>
                  </c:pt>
                  <c:pt idx="1">
                    <c:v>8.249728412113237</c:v>
                  </c:pt>
                  <c:pt idx="2">
                    <c:v>8.175684061914664</c:v>
                  </c:pt>
                  <c:pt idx="3">
                    <c:v>7.097674897688881</c:v>
                  </c:pt>
                  <c:pt idx="4">
                    <c:v>7.6741528480975507</c:v>
                  </c:pt>
                  <c:pt idx="5">
                    <c:v>5.8319598023406503</c:v>
                  </c:pt>
                  <c:pt idx="6">
                    <c:v>6.3182827506633936</c:v>
                  </c:pt>
                  <c:pt idx="7">
                    <c:v>8.9650427862525817</c:v>
                  </c:pt>
                  <c:pt idx="8">
                    <c:v>6.9965154019340217</c:v>
                  </c:pt>
                  <c:pt idx="9">
                    <c:v>5.5410060396176943</c:v>
                  </c:pt>
                  <c:pt idx="10">
                    <c:v>8.5758981711706497</c:v>
                  </c:pt>
                  <c:pt idx="11">
                    <c:v>5.5098631702125651</c:v>
                  </c:pt>
                  <c:pt idx="12">
                    <c:v>7.7011305592611992</c:v>
                  </c:pt>
                  <c:pt idx="13">
                    <c:v>5.6811441474893583</c:v>
                  </c:pt>
                  <c:pt idx="14">
                    <c:v>6.1242699830635452</c:v>
                  </c:pt>
                  <c:pt idx="15">
                    <c:v>10.895314388005563</c:v>
                  </c:pt>
                  <c:pt idx="16">
                    <c:v>13.684848188430855</c:v>
                  </c:pt>
                  <c:pt idx="17">
                    <c:v>8.3931248898665198E-2</c:v>
                  </c:pt>
                  <c:pt idx="18">
                    <c:v>6.3471156752294728</c:v>
                  </c:pt>
                  <c:pt idx="19">
                    <c:v>7.5910163624332903</c:v>
                  </c:pt>
                  <c:pt idx="20">
                    <c:v>9.7227090268494312</c:v>
                  </c:pt>
                  <c:pt idx="21">
                    <c:v>5.1987714702972188</c:v>
                  </c:pt>
                  <c:pt idx="22">
                    <c:v>6.5879066235593493</c:v>
                  </c:pt>
                  <c:pt idx="23">
                    <c:v>5.1286062679341864</c:v>
                  </c:pt>
                  <c:pt idx="24">
                    <c:v>0.13629790385268814</c:v>
                  </c:pt>
                  <c:pt idx="25">
                    <c:v>6.1114265669512697</c:v>
                  </c:pt>
                  <c:pt idx="26">
                    <c:v>0.98846562814383909</c:v>
                  </c:pt>
                  <c:pt idx="27">
                    <c:v>5.3629676953955254</c:v>
                  </c:pt>
                  <c:pt idx="28">
                    <c:v>6.4051066631378619</c:v>
                  </c:pt>
                  <c:pt idx="29">
                    <c:v>4.4879752500810133</c:v>
                  </c:pt>
                  <c:pt idx="30">
                    <c:v>4.9321823388450703</c:v>
                  </c:pt>
                  <c:pt idx="31">
                    <c:v>0.19561801904973564</c:v>
                  </c:pt>
                  <c:pt idx="32">
                    <c:v>5.0212735234627139</c:v>
                  </c:pt>
                  <c:pt idx="33">
                    <c:v>3.5458131166775213</c:v>
                  </c:pt>
                  <c:pt idx="34">
                    <c:v>3.2766262719813919E-5</c:v>
                  </c:pt>
                  <c:pt idx="35">
                    <c:v>4.8089376925213205</c:v>
                  </c:pt>
                  <c:pt idx="36">
                    <c:v>3.8791457825667539</c:v>
                  </c:pt>
                  <c:pt idx="37">
                    <c:v>4.4859315658871051</c:v>
                  </c:pt>
                  <c:pt idx="38">
                    <c:v>3.9661967632676256</c:v>
                  </c:pt>
                  <c:pt idx="39">
                    <c:v>4.4075507416480848</c:v>
                  </c:pt>
                  <c:pt idx="40">
                    <c:v>3.6707190012260571</c:v>
                  </c:pt>
                  <c:pt idx="41">
                    <c:v>5.1860519820583679</c:v>
                  </c:pt>
                  <c:pt idx="42">
                    <c:v>3.5691347035277752</c:v>
                  </c:pt>
                  <c:pt idx="43">
                    <c:v>4.1032784739743944</c:v>
                  </c:pt>
                  <c:pt idx="44">
                    <c:v>2.258213786079994</c:v>
                  </c:pt>
                  <c:pt idx="45">
                    <c:v>2.9611056932209592</c:v>
                  </c:pt>
                  <c:pt idx="46">
                    <c:v>3.0340221088155439</c:v>
                  </c:pt>
                  <c:pt idx="47">
                    <c:v>2.64182371831056</c:v>
                  </c:pt>
                  <c:pt idx="48">
                    <c:v>2.9201570760298439</c:v>
                  </c:pt>
                  <c:pt idx="49">
                    <c:v>2.747698585099597</c:v>
                  </c:pt>
                  <c:pt idx="50">
                    <c:v>3.519928128470569</c:v>
                  </c:pt>
                  <c:pt idx="51">
                    <c:v>2.3281353531692703</c:v>
                  </c:pt>
                  <c:pt idx="52">
                    <c:v>1.9552337887368632</c:v>
                  </c:pt>
                  <c:pt idx="53">
                    <c:v>1.3659737066120852</c:v>
                  </c:pt>
                </c:numCache>
              </c:numRef>
            </c:minus>
            <c:spPr>
              <a:noFill/>
              <a:ln w="12700" cap="flat" cmpd="sng" algn="ctr">
                <a:solidFill>
                  <a:schemeClr val="tx1">
                    <a:lumMod val="65000"/>
                    <a:lumOff val="35000"/>
                  </a:schemeClr>
                </a:solidFill>
                <a:round/>
              </a:ln>
              <a:effectLst/>
            </c:spPr>
          </c:errBars>
          <c:cat>
            <c:strRef>
              <c:f>'Demands 3'!$A$50:$A$103</c:f>
              <c:strCache>
                <c:ptCount val="54"/>
                <c:pt idx="0">
                  <c:v>Singapore</c:v>
                </c:pt>
                <c:pt idx="1">
                  <c:v>United Arab Emirates</c:v>
                </c:pt>
                <c:pt idx="2">
                  <c:v>Israel</c:v>
                </c:pt>
                <c:pt idx="3">
                  <c:v>Japan</c:v>
                </c:pt>
                <c:pt idx="4">
                  <c:v>Estonia</c:v>
                </c:pt>
                <c:pt idx="5">
                  <c:v>Saudi Arabia</c:v>
                </c:pt>
                <c:pt idx="6">
                  <c:v>Kazakhstan</c:v>
                </c:pt>
                <c:pt idx="7">
                  <c:v>Flemish Comm. (Belgium)</c:v>
                </c:pt>
                <c:pt idx="8">
                  <c:v>Viet Nam</c:v>
                </c:pt>
                <c:pt idx="9">
                  <c:v>Morocco</c:v>
                </c:pt>
                <c:pt idx="10">
                  <c:v>United States</c:v>
                </c:pt>
                <c:pt idx="11">
                  <c:v>Latvia</c:v>
                </c:pt>
                <c:pt idx="12">
                  <c:v>Lithuania</c:v>
                </c:pt>
                <c:pt idx="13">
                  <c:v>South Africa</c:v>
                </c:pt>
                <c:pt idx="14">
                  <c:v>Belgium</c:v>
                </c:pt>
                <c:pt idx="15">
                  <c:v>New Zealand*</c:v>
                </c:pt>
                <c:pt idx="16">
                  <c:v>Netherlands*</c:v>
                </c:pt>
                <c:pt idx="17">
                  <c:v>Montenegro</c:v>
                </c:pt>
                <c:pt idx="18">
                  <c:v>Australia</c:v>
                </c:pt>
                <c:pt idx="19">
                  <c:v>Denmark</c:v>
                </c:pt>
                <c:pt idx="20">
                  <c:v>Alberta (Canada)*</c:v>
                </c:pt>
                <c:pt idx="21">
                  <c:v>Shanghai (China)</c:v>
                </c:pt>
                <c:pt idx="22">
                  <c:v>Colombia</c:v>
                </c:pt>
                <c:pt idx="23">
                  <c:v>Kosovo</c:v>
                </c:pt>
                <c:pt idx="24">
                  <c:v>Iceland</c:v>
                </c:pt>
                <c:pt idx="25">
                  <c:v>Brazil</c:v>
                </c:pt>
                <c:pt idx="26">
                  <c:v>OECD average-27</c:v>
                </c:pt>
                <c:pt idx="27">
                  <c:v>Azerbaijan</c:v>
                </c:pt>
                <c:pt idx="28">
                  <c:v>Norway*</c:v>
                </c:pt>
                <c:pt idx="29">
                  <c:v>Portugal</c:v>
                </c:pt>
                <c:pt idx="30">
                  <c:v>Serbia</c:v>
                </c:pt>
                <c:pt idx="31">
                  <c:v>Bahrain</c:v>
                </c:pt>
                <c:pt idx="32">
                  <c:v>North Macedonia</c:v>
                </c:pt>
                <c:pt idx="33">
                  <c:v>Czechia</c:v>
                </c:pt>
                <c:pt idx="34">
                  <c:v>Malta</c:v>
                </c:pt>
                <c:pt idx="35">
                  <c:v>Costa Rica</c:v>
                </c:pt>
                <c:pt idx="36">
                  <c:v>Albania</c:v>
                </c:pt>
                <c:pt idx="37">
                  <c:v>Slovenia</c:v>
                </c:pt>
                <c:pt idx="38">
                  <c:v>Croatia</c:v>
                </c:pt>
                <c:pt idx="39">
                  <c:v>France</c:v>
                </c:pt>
                <c:pt idx="40">
                  <c:v>Slovak Republic</c:v>
                </c:pt>
                <c:pt idx="41">
                  <c:v>French Comm. (Belgium)</c:v>
                </c:pt>
                <c:pt idx="42">
                  <c:v>Türkiye</c:v>
                </c:pt>
                <c:pt idx="43">
                  <c:v>Sweden</c:v>
                </c:pt>
                <c:pt idx="44">
                  <c:v>Spain</c:v>
                </c:pt>
                <c:pt idx="45">
                  <c:v>Finland</c:v>
                </c:pt>
                <c:pt idx="46">
                  <c:v>Italy</c:v>
                </c:pt>
                <c:pt idx="47">
                  <c:v>Poland</c:v>
                </c:pt>
                <c:pt idx="48">
                  <c:v>Uzbekistan</c:v>
                </c:pt>
                <c:pt idx="49">
                  <c:v>Austria</c:v>
                </c:pt>
                <c:pt idx="50">
                  <c:v>Korea</c:v>
                </c:pt>
                <c:pt idx="51">
                  <c:v>Romania</c:v>
                </c:pt>
                <c:pt idx="52">
                  <c:v>Hungary</c:v>
                </c:pt>
                <c:pt idx="53">
                  <c:v>Chile</c:v>
                </c:pt>
              </c:strCache>
            </c:strRef>
          </c:cat>
          <c:val>
            <c:numRef>
              <c:f>'Demands 3'!$B$50:$B$103</c:f>
              <c:numCache>
                <c:formatCode>0.0</c:formatCode>
                <c:ptCount val="54"/>
                <c:pt idx="0">
                  <c:v>80.812410575248506</c:v>
                </c:pt>
                <c:pt idx="1">
                  <c:v>47.069299032746699</c:v>
                </c:pt>
                <c:pt idx="2">
                  <c:v>46.966002005518199</c:v>
                </c:pt>
                <c:pt idx="3">
                  <c:v>43.421948937962703</c:v>
                </c:pt>
                <c:pt idx="4">
                  <c:v>42.9745215757181</c:v>
                </c:pt>
                <c:pt idx="5">
                  <c:v>42.4071189097548</c:v>
                </c:pt>
                <c:pt idx="6">
                  <c:v>40.008231649573702</c:v>
                </c:pt>
                <c:pt idx="7">
                  <c:v>37.630274102725103</c:v>
                </c:pt>
                <c:pt idx="8">
                  <c:v>36.8464396458618</c:v>
                </c:pt>
                <c:pt idx="9">
                  <c:v>33.387161031887402</c:v>
                </c:pt>
                <c:pt idx="10" formatCode="General">
                  <c:v>31.793203515768901</c:v>
                </c:pt>
                <c:pt idx="11">
                  <c:v>31.716686953234699</c:v>
                </c:pt>
                <c:pt idx="12">
                  <c:v>30.766077278297601</c:v>
                </c:pt>
                <c:pt idx="13">
                  <c:v>30.0558367978673</c:v>
                </c:pt>
                <c:pt idx="14">
                  <c:v>26.328875232327398</c:v>
                </c:pt>
                <c:pt idx="15" formatCode="General">
                  <c:v>25.6571758937257</c:v>
                </c:pt>
                <c:pt idx="16">
                  <c:v>25.4334081006213</c:v>
                </c:pt>
                <c:pt idx="17">
                  <c:v>25.422357489989398</c:v>
                </c:pt>
                <c:pt idx="18" formatCode="General">
                  <c:v>24.3314415673041</c:v>
                </c:pt>
                <c:pt idx="19">
                  <c:v>23.392683145055798</c:v>
                </c:pt>
                <c:pt idx="20">
                  <c:v>23.0585533401578</c:v>
                </c:pt>
                <c:pt idx="21">
                  <c:v>20.578223683729</c:v>
                </c:pt>
                <c:pt idx="22">
                  <c:v>19.703604942722801</c:v>
                </c:pt>
                <c:pt idx="23">
                  <c:v>18.5011357105566</c:v>
                </c:pt>
                <c:pt idx="24">
                  <c:v>17.870292290841299</c:v>
                </c:pt>
                <c:pt idx="25">
                  <c:v>17.123908801671998</c:v>
                </c:pt>
                <c:pt idx="26">
                  <c:v>16.430288480269901</c:v>
                </c:pt>
                <c:pt idx="27">
                  <c:v>16.310914876150999</c:v>
                </c:pt>
                <c:pt idx="28" formatCode="General">
                  <c:v>13.6692687951804</c:v>
                </c:pt>
                <c:pt idx="29">
                  <c:v>13.416588606505901</c:v>
                </c:pt>
                <c:pt idx="30">
                  <c:v>11.269173587757001</c:v>
                </c:pt>
                <c:pt idx="31">
                  <c:v>11.182399033961801</c:v>
                </c:pt>
                <c:pt idx="32">
                  <c:v>10.9439723558728</c:v>
                </c:pt>
                <c:pt idx="33">
                  <c:v>10.5559442238036</c:v>
                </c:pt>
                <c:pt idx="34">
                  <c:v>10.0946108023095</c:v>
                </c:pt>
                <c:pt idx="35">
                  <c:v>9.9657226542881698</c:v>
                </c:pt>
                <c:pt idx="36">
                  <c:v>9.6451287077554895</c:v>
                </c:pt>
                <c:pt idx="37">
                  <c:v>9.5645939682633294</c:v>
                </c:pt>
                <c:pt idx="38">
                  <c:v>9.2934536044635792</c:v>
                </c:pt>
                <c:pt idx="39">
                  <c:v>8.1756625576045394</c:v>
                </c:pt>
                <c:pt idx="40">
                  <c:v>7.9149873350893696</c:v>
                </c:pt>
                <c:pt idx="41">
                  <c:v>7.90607760464236</c:v>
                </c:pt>
                <c:pt idx="42" formatCode="General">
                  <c:v>6.5133644471487102</c:v>
                </c:pt>
                <c:pt idx="43">
                  <c:v>6.04156877038315</c:v>
                </c:pt>
                <c:pt idx="44">
                  <c:v>5.67137066233198</c:v>
                </c:pt>
                <c:pt idx="45">
                  <c:v>5.5961663319433104</c:v>
                </c:pt>
                <c:pt idx="46">
                  <c:v>4.8480473415207603</c:v>
                </c:pt>
                <c:pt idx="47">
                  <c:v>4.5426790177054697</c:v>
                </c:pt>
                <c:pt idx="48">
                  <c:v>4.4619601980288</c:v>
                </c:pt>
                <c:pt idx="49">
                  <c:v>4.3665126717060696</c:v>
                </c:pt>
                <c:pt idx="50">
                  <c:v>3.5243629576561801</c:v>
                </c:pt>
                <c:pt idx="51">
                  <c:v>2.9891367794510799</c:v>
                </c:pt>
                <c:pt idx="52">
                  <c:v>2.0869548774196698</c:v>
                </c:pt>
                <c:pt idx="53">
                  <c:v>1.5679250991653</c:v>
                </c:pt>
              </c:numCache>
            </c:numRef>
          </c:val>
          <c:smooth val="0"/>
          <c:extLst>
            <c:ext xmlns:c16="http://schemas.microsoft.com/office/drawing/2014/chart" uri="{C3380CC4-5D6E-409C-BE32-E72D297353CC}">
              <c16:uniqueId val="{00000000-3359-4418-B227-87F7861D01F6}"/>
            </c:ext>
          </c:extLst>
        </c:ser>
        <c:dLbls>
          <c:showLegendKey val="0"/>
          <c:showVal val="0"/>
          <c:showCatName val="0"/>
          <c:showSerName val="0"/>
          <c:showPercent val="0"/>
          <c:showBubbleSize val="0"/>
        </c:dLbls>
        <c:marker val="1"/>
        <c:smooth val="0"/>
        <c:axId val="1404487455"/>
        <c:axId val="1404478815"/>
      </c:lineChart>
      <c:catAx>
        <c:axId val="140448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en-US"/>
          </a:p>
        </c:txPr>
        <c:crossAx val="1404478815"/>
        <c:crosses val="autoZero"/>
        <c:auto val="1"/>
        <c:lblAlgn val="ctr"/>
        <c:lblOffset val="100"/>
        <c:noMultiLvlLbl val="0"/>
      </c:catAx>
      <c:valAx>
        <c:axId val="140447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40448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circle"/>
            <c:size val="8"/>
            <c:spPr>
              <a:solidFill>
                <a:srgbClr val="0070C0"/>
              </a:solidFill>
              <a:ln w="9525">
                <a:noFill/>
              </a:ln>
              <a:effectLst/>
            </c:spPr>
          </c:marker>
          <c:errBars>
            <c:errDir val="y"/>
            <c:errBarType val="both"/>
            <c:errValType val="cust"/>
            <c:noEndCap val="0"/>
            <c:plus>
              <c:numRef>
                <c:f>'Figure 1.12'!$D$50:$D$1000</c:f>
                <c:numCache>
                  <c:formatCode>General</c:formatCode>
                  <c:ptCount val="951"/>
                  <c:pt idx="0">
                    <c:v>3.77209775390196</c:v>
                  </c:pt>
                  <c:pt idx="1">
                    <c:v>5.2094395165493497</c:v>
                  </c:pt>
                  <c:pt idx="2">
                    <c:v>5.5798591198553504</c:v>
                  </c:pt>
                  <c:pt idx="3">
                    <c:v>3.8952289205947399</c:v>
                  </c:pt>
                  <c:pt idx="4">
                    <c:v>3.28758236436656</c:v>
                  </c:pt>
                  <c:pt idx="5">
                    <c:v>2.9022751376113201</c:v>
                  </c:pt>
                  <c:pt idx="6">
                    <c:v>6.7851250069322804</c:v>
                  </c:pt>
                  <c:pt idx="7">
                    <c:v>2.8574257146813999</c:v>
                  </c:pt>
                  <c:pt idx="8">
                    <c:v>3.6750115451194598</c:v>
                  </c:pt>
                  <c:pt idx="9">
                    <c:v>4.2242081622191403</c:v>
                  </c:pt>
                  <c:pt idx="10">
                    <c:v>4.6180086061551897</c:v>
                  </c:pt>
                  <c:pt idx="11">
                    <c:v>3.08778914229269</c:v>
                  </c:pt>
                  <c:pt idx="12">
                    <c:v>4.4915487804235301</c:v>
                  </c:pt>
                  <c:pt idx="13">
                    <c:v>4.0012497602390802</c:v>
                  </c:pt>
                  <c:pt idx="14">
                    <c:v>4.3126721422068703</c:v>
                  </c:pt>
                  <c:pt idx="15">
                    <c:v>3.33714669925673</c:v>
                  </c:pt>
                  <c:pt idx="16">
                    <c:v>4.06354157586079</c:v>
                  </c:pt>
                  <c:pt idx="17">
                    <c:v>3.6569096605825</c:v>
                  </c:pt>
                  <c:pt idx="18">
                    <c:v>3.78026185753078</c:v>
                  </c:pt>
                  <c:pt idx="19">
                    <c:v>2.7953224075636198</c:v>
                  </c:pt>
                  <c:pt idx="20">
                    <c:v>4.3325760577964898</c:v>
                  </c:pt>
                  <c:pt idx="21">
                    <c:v>4.1514534864863002</c:v>
                  </c:pt>
                  <c:pt idx="22">
                    <c:v>3.5864446071821501</c:v>
                  </c:pt>
                  <c:pt idx="23">
                    <c:v>6.6669504471718497</c:v>
                  </c:pt>
                  <c:pt idx="24">
                    <c:v>3.43144474871823</c:v>
                  </c:pt>
                  <c:pt idx="25">
                    <c:v>3.8464266487554699</c:v>
                  </c:pt>
                  <c:pt idx="26">
                    <c:v>2.8937338031479101</c:v>
                  </c:pt>
                  <c:pt idx="27">
                    <c:v>7.0994058610627304</c:v>
                  </c:pt>
                  <c:pt idx="28">
                    <c:v>3.5869852940713001</c:v>
                  </c:pt>
                  <c:pt idx="29">
                    <c:v>2.9860719781368599</c:v>
                  </c:pt>
                  <c:pt idx="30">
                    <c:v>3.3587158347749</c:v>
                  </c:pt>
                  <c:pt idx="31">
                    <c:v>5.3504698481862896</c:v>
                  </c:pt>
                  <c:pt idx="32">
                    <c:v>0.70344054357187902</c:v>
                  </c:pt>
                  <c:pt idx="33">
                    <c:v>4.4455378477041201</c:v>
                  </c:pt>
                  <c:pt idx="34">
                    <c:v>2.7151270223766999</c:v>
                  </c:pt>
                  <c:pt idx="35">
                    <c:v>3.68743254807289</c:v>
                  </c:pt>
                  <c:pt idx="36">
                    <c:v>3.0365065031160698</c:v>
                  </c:pt>
                  <c:pt idx="37">
                    <c:v>3.6486874481679501</c:v>
                  </c:pt>
                  <c:pt idx="38">
                    <c:v>2.6146482915196998</c:v>
                  </c:pt>
                  <c:pt idx="39">
                    <c:v>3.94445717136928</c:v>
                  </c:pt>
                  <c:pt idx="40">
                    <c:v>4.0667851336384899</c:v>
                  </c:pt>
                  <c:pt idx="41">
                    <c:v>3.3013218819008201</c:v>
                  </c:pt>
                  <c:pt idx="42">
                    <c:v>2.5224346016730399</c:v>
                  </c:pt>
                  <c:pt idx="43">
                    <c:v>2.75852215707117</c:v>
                  </c:pt>
                  <c:pt idx="44">
                    <c:v>3.96564737777702</c:v>
                  </c:pt>
                  <c:pt idx="45">
                    <c:v>3.1208175594306802</c:v>
                  </c:pt>
                  <c:pt idx="46">
                    <c:v>3.3449493980835898</c:v>
                  </c:pt>
                  <c:pt idx="47">
                    <c:v>2.93817027020066</c:v>
                  </c:pt>
                  <c:pt idx="48">
                    <c:v>4.3695182829078103</c:v>
                  </c:pt>
                  <c:pt idx="49">
                    <c:v>2.4189331018548001</c:v>
                  </c:pt>
                  <c:pt idx="50">
                    <c:v>2.51344486613832</c:v>
                  </c:pt>
                  <c:pt idx="51">
                    <c:v>2.96987263066314</c:v>
                  </c:pt>
                  <c:pt idx="52">
                    <c:v>2.7678297414013899</c:v>
                  </c:pt>
                  <c:pt idx="53">
                    <c:v>2.1712233523190201</c:v>
                  </c:pt>
                  <c:pt idx="54">
                    <c:v>2.3919609217329798</c:v>
                  </c:pt>
                </c:numCache>
              </c:numRef>
            </c:plus>
            <c:minus>
              <c:numRef>
                <c:f>'Figure 1.12'!$D$50:$D$1000</c:f>
                <c:numCache>
                  <c:formatCode>General</c:formatCode>
                  <c:ptCount val="951"/>
                  <c:pt idx="0">
                    <c:v>3.77209775390196</c:v>
                  </c:pt>
                  <c:pt idx="1">
                    <c:v>5.2094395165493497</c:v>
                  </c:pt>
                  <c:pt idx="2">
                    <c:v>5.5798591198553504</c:v>
                  </c:pt>
                  <c:pt idx="3">
                    <c:v>3.8952289205947399</c:v>
                  </c:pt>
                  <c:pt idx="4">
                    <c:v>3.28758236436656</c:v>
                  </c:pt>
                  <c:pt idx="5">
                    <c:v>2.9022751376113201</c:v>
                  </c:pt>
                  <c:pt idx="6">
                    <c:v>6.7851250069322804</c:v>
                  </c:pt>
                  <c:pt idx="7">
                    <c:v>2.8574257146813999</c:v>
                  </c:pt>
                  <c:pt idx="8">
                    <c:v>3.6750115451194598</c:v>
                  </c:pt>
                  <c:pt idx="9">
                    <c:v>4.2242081622191403</c:v>
                  </c:pt>
                  <c:pt idx="10">
                    <c:v>4.6180086061551897</c:v>
                  </c:pt>
                  <c:pt idx="11">
                    <c:v>3.08778914229269</c:v>
                  </c:pt>
                  <c:pt idx="12">
                    <c:v>4.4915487804235301</c:v>
                  </c:pt>
                  <c:pt idx="13">
                    <c:v>4.0012497602390802</c:v>
                  </c:pt>
                  <c:pt idx="14">
                    <c:v>4.3126721422068703</c:v>
                  </c:pt>
                  <c:pt idx="15">
                    <c:v>3.33714669925673</c:v>
                  </c:pt>
                  <c:pt idx="16">
                    <c:v>4.06354157586079</c:v>
                  </c:pt>
                  <c:pt idx="17">
                    <c:v>3.6569096605825</c:v>
                  </c:pt>
                  <c:pt idx="18">
                    <c:v>3.78026185753078</c:v>
                  </c:pt>
                  <c:pt idx="19">
                    <c:v>2.7953224075636198</c:v>
                  </c:pt>
                  <c:pt idx="20">
                    <c:v>4.3325760577964898</c:v>
                  </c:pt>
                  <c:pt idx="21">
                    <c:v>4.1514534864863002</c:v>
                  </c:pt>
                  <c:pt idx="22">
                    <c:v>3.5864446071821501</c:v>
                  </c:pt>
                  <c:pt idx="23">
                    <c:v>6.6669504471718497</c:v>
                  </c:pt>
                  <c:pt idx="24">
                    <c:v>3.43144474871823</c:v>
                  </c:pt>
                  <c:pt idx="25">
                    <c:v>3.8464266487554699</c:v>
                  </c:pt>
                  <c:pt idx="26">
                    <c:v>2.8937338031479101</c:v>
                  </c:pt>
                  <c:pt idx="27">
                    <c:v>7.0994058610627304</c:v>
                  </c:pt>
                  <c:pt idx="28">
                    <c:v>3.5869852940713001</c:v>
                  </c:pt>
                  <c:pt idx="29">
                    <c:v>2.9860719781368599</c:v>
                  </c:pt>
                  <c:pt idx="30">
                    <c:v>3.3587158347749</c:v>
                  </c:pt>
                  <c:pt idx="31">
                    <c:v>5.3504698481862896</c:v>
                  </c:pt>
                  <c:pt idx="32">
                    <c:v>0.70344054357187902</c:v>
                  </c:pt>
                  <c:pt idx="33">
                    <c:v>4.4455378477041201</c:v>
                  </c:pt>
                  <c:pt idx="34">
                    <c:v>2.7151270223766999</c:v>
                  </c:pt>
                  <c:pt idx="35">
                    <c:v>3.68743254807289</c:v>
                  </c:pt>
                  <c:pt idx="36">
                    <c:v>3.0365065031160698</c:v>
                  </c:pt>
                  <c:pt idx="37">
                    <c:v>3.6486874481679501</c:v>
                  </c:pt>
                  <c:pt idx="38">
                    <c:v>2.6146482915196998</c:v>
                  </c:pt>
                  <c:pt idx="39">
                    <c:v>3.94445717136928</c:v>
                  </c:pt>
                  <c:pt idx="40">
                    <c:v>4.0667851336384899</c:v>
                  </c:pt>
                  <c:pt idx="41">
                    <c:v>3.3013218819008201</c:v>
                  </c:pt>
                  <c:pt idx="42">
                    <c:v>2.5224346016730399</c:v>
                  </c:pt>
                  <c:pt idx="43">
                    <c:v>2.75852215707117</c:v>
                  </c:pt>
                  <c:pt idx="44">
                    <c:v>3.96564737777702</c:v>
                  </c:pt>
                  <c:pt idx="45">
                    <c:v>3.1208175594306802</c:v>
                  </c:pt>
                  <c:pt idx="46">
                    <c:v>3.3449493980835898</c:v>
                  </c:pt>
                  <c:pt idx="47">
                    <c:v>2.93817027020066</c:v>
                  </c:pt>
                  <c:pt idx="48">
                    <c:v>4.3695182829078103</c:v>
                  </c:pt>
                  <c:pt idx="49">
                    <c:v>2.4189331018548001</c:v>
                  </c:pt>
                  <c:pt idx="50">
                    <c:v>2.51344486613832</c:v>
                  </c:pt>
                  <c:pt idx="51">
                    <c:v>2.96987263066314</c:v>
                  </c:pt>
                  <c:pt idx="52">
                    <c:v>2.7678297414013899</c:v>
                  </c:pt>
                  <c:pt idx="53">
                    <c:v>2.1712233523190201</c:v>
                  </c:pt>
                  <c:pt idx="54">
                    <c:v>2.3919609217329798</c:v>
                  </c:pt>
                </c:numCache>
              </c:numRef>
            </c:minus>
            <c:spPr>
              <a:noFill/>
              <a:ln w="12700" cap="flat" cmpd="sng" algn="ctr">
                <a:solidFill>
                  <a:schemeClr val="tx1">
                    <a:lumMod val="65000"/>
                    <a:lumOff val="35000"/>
                  </a:schemeClr>
                </a:solidFill>
                <a:round/>
              </a:ln>
              <a:effectLst/>
            </c:spPr>
          </c:errBars>
          <c:cat>
            <c:strRef>
              <c:f>'Figure 1.12'!$A$50:$A$104</c:f>
              <c:strCache>
                <c:ptCount val="55"/>
                <c:pt idx="0">
                  <c:v>United Arab Emirates</c:v>
                </c:pt>
                <c:pt idx="1">
                  <c:v>Singapore</c:v>
                </c:pt>
                <c:pt idx="2">
                  <c:v>New Zealand*</c:v>
                </c:pt>
                <c:pt idx="3">
                  <c:v>Australia</c:v>
                </c:pt>
                <c:pt idx="4">
                  <c:v>Viet Nam</c:v>
                </c:pt>
                <c:pt idx="5">
                  <c:v>Uzbekistan</c:v>
                </c:pt>
                <c:pt idx="6">
                  <c:v>Alberta (Canada)*</c:v>
                </c:pt>
                <c:pt idx="7">
                  <c:v>Kazakhstan</c:v>
                </c:pt>
                <c:pt idx="8">
                  <c:v>Azerbaijan</c:v>
                </c:pt>
                <c:pt idx="9">
                  <c:v>Brazil</c:v>
                </c:pt>
                <c:pt idx="10">
                  <c:v>Chile</c:v>
                </c:pt>
                <c:pt idx="11">
                  <c:v>Shanghai (China)</c:v>
                </c:pt>
                <c:pt idx="12">
                  <c:v>Colombia</c:v>
                </c:pt>
                <c:pt idx="13">
                  <c:v>Albania</c:v>
                </c:pt>
                <c:pt idx="14">
                  <c:v>Costa Rica</c:v>
                </c:pt>
                <c:pt idx="15">
                  <c:v>Bahrain</c:v>
                </c:pt>
                <c:pt idx="16">
                  <c:v>South Africa</c:v>
                </c:pt>
                <c:pt idx="17">
                  <c:v>Malta</c:v>
                </c:pt>
                <c:pt idx="18">
                  <c:v>Romania</c:v>
                </c:pt>
                <c:pt idx="19">
                  <c:v>Czechia</c:v>
                </c:pt>
                <c:pt idx="20">
                  <c:v>Poland</c:v>
                </c:pt>
                <c:pt idx="21">
                  <c:v>Israel</c:v>
                </c:pt>
                <c:pt idx="22">
                  <c:v>Kosovo</c:v>
                </c:pt>
                <c:pt idx="23">
                  <c:v>United States</c:v>
                </c:pt>
                <c:pt idx="24">
                  <c:v>Korea</c:v>
                </c:pt>
                <c:pt idx="25">
                  <c:v>Saudi Arabia</c:v>
                </c:pt>
                <c:pt idx="26">
                  <c:v>North Macedonia</c:v>
                </c:pt>
                <c:pt idx="27">
                  <c:v>Norway*</c:v>
                </c:pt>
                <c:pt idx="28">
                  <c:v>Flemish Comm. (Belgium)</c:v>
                </c:pt>
                <c:pt idx="29">
                  <c:v>Austria</c:v>
                </c:pt>
                <c:pt idx="30">
                  <c:v>Lithuania</c:v>
                </c:pt>
                <c:pt idx="31">
                  <c:v>Netherlands*</c:v>
                </c:pt>
                <c:pt idx="32">
                  <c:v>OECD average-27</c:v>
                </c:pt>
                <c:pt idx="33">
                  <c:v>Denmark</c:v>
                </c:pt>
                <c:pt idx="34">
                  <c:v>Spain</c:v>
                </c:pt>
                <c:pt idx="35">
                  <c:v>Latvia</c:v>
                </c:pt>
                <c:pt idx="36">
                  <c:v>Estonia</c:v>
                </c:pt>
                <c:pt idx="37">
                  <c:v>Slovenia</c:v>
                </c:pt>
                <c:pt idx="38">
                  <c:v>Belgium</c:v>
                </c:pt>
                <c:pt idx="39">
                  <c:v>Croatia</c:v>
                </c:pt>
                <c:pt idx="40">
                  <c:v>Sweden</c:v>
                </c:pt>
                <c:pt idx="41">
                  <c:v>Portugal</c:v>
                </c:pt>
                <c:pt idx="42">
                  <c:v>Serbia</c:v>
                </c:pt>
                <c:pt idx="43">
                  <c:v>Slovak Republic</c:v>
                </c:pt>
                <c:pt idx="44">
                  <c:v>Montenegro</c:v>
                </c:pt>
                <c:pt idx="45">
                  <c:v>Finland</c:v>
                </c:pt>
                <c:pt idx="46">
                  <c:v>Morocco</c:v>
                </c:pt>
                <c:pt idx="47">
                  <c:v>Italy</c:v>
                </c:pt>
                <c:pt idx="48">
                  <c:v>Iceland</c:v>
                </c:pt>
                <c:pt idx="49">
                  <c:v>Türkiye</c:v>
                </c:pt>
                <c:pt idx="50">
                  <c:v>Hungary</c:v>
                </c:pt>
                <c:pt idx="51">
                  <c:v>French Comm. (Belgium)</c:v>
                </c:pt>
                <c:pt idx="52">
                  <c:v>Bulgaria</c:v>
                </c:pt>
                <c:pt idx="53">
                  <c:v>Japan</c:v>
                </c:pt>
                <c:pt idx="54">
                  <c:v>France</c:v>
                </c:pt>
              </c:strCache>
            </c:strRef>
          </c:cat>
          <c:val>
            <c:numRef>
              <c:f>'Figure 1.12'!$B$50:$B$104</c:f>
              <c:numCache>
                <c:formatCode>General</c:formatCode>
                <c:ptCount val="55"/>
                <c:pt idx="0">
                  <c:v>75.037312176928907</c:v>
                </c:pt>
                <c:pt idx="1">
                  <c:v>74.923507321446806</c:v>
                </c:pt>
                <c:pt idx="2">
                  <c:v>68.843539864255504</c:v>
                </c:pt>
                <c:pt idx="3">
                  <c:v>65.757575339225099</c:v>
                </c:pt>
                <c:pt idx="4">
                  <c:v>64.451986531716798</c:v>
                </c:pt>
                <c:pt idx="5">
                  <c:v>62.089722067271403</c:v>
                </c:pt>
                <c:pt idx="6">
                  <c:v>61.295579693786998</c:v>
                </c:pt>
                <c:pt idx="7">
                  <c:v>58.999412964320499</c:v>
                </c:pt>
                <c:pt idx="8">
                  <c:v>58.6140537811374</c:v>
                </c:pt>
                <c:pt idx="9">
                  <c:v>56.129475855821802</c:v>
                </c:pt>
                <c:pt idx="10">
                  <c:v>55.365973556745303</c:v>
                </c:pt>
                <c:pt idx="11">
                  <c:v>53.521163105925403</c:v>
                </c:pt>
                <c:pt idx="12">
                  <c:v>52.778509517320302</c:v>
                </c:pt>
                <c:pt idx="13">
                  <c:v>52.3147760274082</c:v>
                </c:pt>
                <c:pt idx="14">
                  <c:v>52.016157205027</c:v>
                </c:pt>
                <c:pt idx="15">
                  <c:v>51.791627578167798</c:v>
                </c:pt>
                <c:pt idx="16">
                  <c:v>47.860787240799098</c:v>
                </c:pt>
                <c:pt idx="17">
                  <c:v>46.023394717103201</c:v>
                </c:pt>
                <c:pt idx="18">
                  <c:v>45.814685102513103</c:v>
                </c:pt>
                <c:pt idx="19">
                  <c:v>45.803225252498002</c:v>
                </c:pt>
                <c:pt idx="20">
                  <c:v>45.072598468130799</c:v>
                </c:pt>
                <c:pt idx="21">
                  <c:v>44.309018417708103</c:v>
                </c:pt>
                <c:pt idx="22">
                  <c:v>43.078653750939502</c:v>
                </c:pt>
                <c:pt idx="23">
                  <c:v>42.744315882504999</c:v>
                </c:pt>
                <c:pt idx="24">
                  <c:v>42.656668155989799</c:v>
                </c:pt>
                <c:pt idx="25">
                  <c:v>42.601468018857503</c:v>
                </c:pt>
                <c:pt idx="26">
                  <c:v>42.194260217250502</c:v>
                </c:pt>
                <c:pt idx="27">
                  <c:v>39.671573569668404</c:v>
                </c:pt>
                <c:pt idx="28">
                  <c:v>39.450218844151898</c:v>
                </c:pt>
                <c:pt idx="29">
                  <c:v>39.146364282991001</c:v>
                </c:pt>
                <c:pt idx="30">
                  <c:v>39.009126629574901</c:v>
                </c:pt>
                <c:pt idx="31">
                  <c:v>37.176196905722499</c:v>
                </c:pt>
                <c:pt idx="32">
                  <c:v>36.275118490948202</c:v>
                </c:pt>
                <c:pt idx="33">
                  <c:v>36.111538356732403</c:v>
                </c:pt>
                <c:pt idx="34">
                  <c:v>35.344374450954597</c:v>
                </c:pt>
                <c:pt idx="35">
                  <c:v>35.302404654970999</c:v>
                </c:pt>
                <c:pt idx="36">
                  <c:v>34.9888002092883</c:v>
                </c:pt>
                <c:pt idx="37">
                  <c:v>34.584794529562501</c:v>
                </c:pt>
                <c:pt idx="38">
                  <c:v>33.213069796812199</c:v>
                </c:pt>
                <c:pt idx="39">
                  <c:v>32.501642424647997</c:v>
                </c:pt>
                <c:pt idx="40">
                  <c:v>31.403320452279502</c:v>
                </c:pt>
                <c:pt idx="41">
                  <c:v>30.450777279468699</c:v>
                </c:pt>
                <c:pt idx="42">
                  <c:v>29.4528613982874</c:v>
                </c:pt>
                <c:pt idx="43">
                  <c:v>29.4424244154924</c:v>
                </c:pt>
                <c:pt idx="44">
                  <c:v>28.2633907019699</c:v>
                </c:pt>
                <c:pt idx="45">
                  <c:v>26.9258823864505</c:v>
                </c:pt>
                <c:pt idx="46">
                  <c:v>26.4791652134512</c:v>
                </c:pt>
                <c:pt idx="47">
                  <c:v>25.4068413495173</c:v>
                </c:pt>
                <c:pt idx="48">
                  <c:v>23.828020386026999</c:v>
                </c:pt>
                <c:pt idx="49">
                  <c:v>23.7819147239797</c:v>
                </c:pt>
                <c:pt idx="50">
                  <c:v>23.1101532950637</c:v>
                </c:pt>
                <c:pt idx="51">
                  <c:v>23.0520150229896</c:v>
                </c:pt>
                <c:pt idx="52">
                  <c:v>22.058564365333901</c:v>
                </c:pt>
                <c:pt idx="53">
                  <c:v>17.372549544381599</c:v>
                </c:pt>
                <c:pt idx="54">
                  <c:v>13.5018007169041</c:v>
                </c:pt>
              </c:numCache>
            </c:numRef>
          </c:val>
          <c:smooth val="0"/>
          <c:extLst>
            <c:ext xmlns:c16="http://schemas.microsoft.com/office/drawing/2014/chart" uri="{C3380CC4-5D6E-409C-BE32-E72D297353CC}">
              <c16:uniqueId val="{00000000-3CBD-4CA1-94C1-7D73D24BA645}"/>
            </c:ext>
          </c:extLst>
        </c:ser>
        <c:dLbls>
          <c:showLegendKey val="0"/>
          <c:showVal val="0"/>
          <c:showCatName val="0"/>
          <c:showSerName val="0"/>
          <c:showPercent val="0"/>
          <c:showBubbleSize val="0"/>
        </c:dLbls>
        <c:marker val="1"/>
        <c:smooth val="0"/>
        <c:axId val="1404487455"/>
        <c:axId val="1404478815"/>
      </c:lineChart>
      <c:catAx>
        <c:axId val="140448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04478815"/>
        <c:crosses val="autoZero"/>
        <c:auto val="1"/>
        <c:lblAlgn val="ctr"/>
        <c:lblOffset val="100"/>
        <c:noMultiLvlLbl val="0"/>
      </c:catAx>
      <c:valAx>
        <c:axId val="140447881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0448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latin typeface="Arial Narrow" panose="020B060602020203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0"/>
          <a:lstStyle/>
          <a:p>
            <a:pPr>
              <a:defRPr sz="110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100" b="1" i="0" u="none" strike="noStrike">
                <a:solidFill>
                  <a:schemeClr val="accent1"/>
                </a:solidFill>
                <a:effectLst/>
                <a:latin typeface="Aptos Narrow" panose="020B0004020202020204" pitchFamily="34" charset="0"/>
              </a:rPr>
              <a:t>● </a:t>
            </a:r>
            <a:r>
              <a:rPr lang="en-US" sz="1100" b="1" i="0" u="none" strike="noStrike">
                <a:solidFill>
                  <a:schemeClr val="accent1"/>
                </a:solidFill>
                <a:effectLst/>
                <a:latin typeface="Arial Narrow" panose="020B0606020202030204" pitchFamily="34" charset="0"/>
              </a:rPr>
              <a:t>Increase</a:t>
            </a:r>
            <a:r>
              <a:rPr lang="en-US" sz="1100" b="0" i="0" u="none" strike="noStrike">
                <a:solidFill>
                  <a:schemeClr val="dk1"/>
                </a:solidFill>
                <a:effectLst/>
                <a:latin typeface="Arial Narrow" panose="020B0606020202030204" pitchFamily="34" charset="0"/>
              </a:rPr>
              <a:t>, </a:t>
            </a:r>
            <a:r>
              <a:rPr lang="en-US" sz="1100" b="1" i="0" u="none" strike="noStrike">
                <a:solidFill>
                  <a:schemeClr val="accent2"/>
                </a:solidFill>
                <a:effectLst/>
                <a:latin typeface="Aptos Narrow" panose="020B0004020202020204" pitchFamily="34" charset="0"/>
              </a:rPr>
              <a:t>● </a:t>
            </a:r>
            <a:r>
              <a:rPr lang="en-US" sz="1100" b="1" i="0" u="none" strike="noStrike">
                <a:solidFill>
                  <a:schemeClr val="accent2"/>
                </a:solidFill>
                <a:effectLst/>
                <a:latin typeface="Arial Narrow" panose="020B0606020202030204" pitchFamily="34" charset="0"/>
              </a:rPr>
              <a:t>Decrease</a:t>
            </a:r>
            <a:r>
              <a:rPr lang="en-US" sz="1100" b="0" i="0" u="none" strike="noStrike">
                <a:solidFill>
                  <a:schemeClr val="accent2"/>
                </a:solidFill>
                <a:effectLst/>
                <a:latin typeface="Arial Narrow" panose="020B0606020202030204" pitchFamily="34" charset="0"/>
              </a:rPr>
              <a:t> </a:t>
            </a:r>
            <a:r>
              <a:rPr lang="en-US" sz="1100" b="0" i="0" u="none" strike="noStrike">
                <a:solidFill>
                  <a:schemeClr val="dk1"/>
                </a:solidFill>
                <a:effectLst/>
                <a:latin typeface="Arial Narrow" panose="020B0606020202030204" pitchFamily="34" charset="0"/>
              </a:rPr>
              <a:t>and </a:t>
            </a:r>
            <a:r>
              <a:rPr lang="en-US" sz="1100" b="1" i="0" u="none" strike="noStrike">
                <a:solidFill>
                  <a:schemeClr val="bg1">
                    <a:lumMod val="50000"/>
                  </a:schemeClr>
                </a:solidFill>
                <a:effectLst/>
                <a:latin typeface="Aptos Narrow" panose="020B0004020202020204" pitchFamily="34" charset="0"/>
              </a:rPr>
              <a:t>○ </a:t>
            </a:r>
            <a:r>
              <a:rPr lang="en-US" sz="1100" b="1" i="0" u="none" strike="noStrike">
                <a:solidFill>
                  <a:schemeClr val="bg1">
                    <a:lumMod val="50000"/>
                  </a:schemeClr>
                </a:solidFill>
                <a:effectLst/>
                <a:latin typeface="Arial Narrow" panose="020B0606020202030204" pitchFamily="34" charset="0"/>
              </a:rPr>
              <a:t>Statistically non-significant</a:t>
            </a:r>
            <a:r>
              <a:rPr lang="en-US" sz="1100" b="1" i="0" u="none" strike="noStrike" baseline="0">
                <a:solidFill>
                  <a:schemeClr val="bg1">
                    <a:lumMod val="50000"/>
                  </a:schemeClr>
                </a:solidFill>
                <a:effectLst/>
                <a:latin typeface="Arial Narrow" panose="020B0606020202030204" pitchFamily="34" charset="0"/>
              </a:rPr>
              <a:t> change</a:t>
            </a:r>
            <a:r>
              <a:rPr lang="en-US" sz="1100" b="0" i="0" u="none" strike="noStrike">
                <a:solidFill>
                  <a:schemeClr val="bg1">
                    <a:lumMod val="50000"/>
                  </a:schemeClr>
                </a:solidFill>
                <a:effectLst/>
                <a:latin typeface="Arial Narrow" panose="020B0606020202030204" pitchFamily="34" charset="0"/>
              </a:rPr>
              <a:t> </a:t>
            </a:r>
            <a:r>
              <a:rPr lang="en-US" sz="1100" b="0" i="0" u="none" strike="noStrike">
                <a:solidFill>
                  <a:schemeClr val="dk1"/>
                </a:solidFill>
                <a:effectLst/>
                <a:latin typeface="Arial Narrow" panose="020B0606020202030204" pitchFamily="34" charset="0"/>
              </a:rPr>
              <a:t>from </a:t>
            </a:r>
            <a:r>
              <a:rPr lang="en-US" sz="1100" b="1" i="0" u="none" strike="noStrike">
                <a:solidFill>
                  <a:schemeClr val="dk1"/>
                </a:solidFill>
                <a:effectLst/>
                <a:latin typeface="Arial Narrow" panose="020B0606020202030204" pitchFamily="34" charset="0"/>
              </a:rPr>
              <a:t>2018</a:t>
            </a:r>
            <a:r>
              <a:rPr lang="en-US" sz="1100" b="0" i="0" u="none" strike="noStrike">
                <a:solidFill>
                  <a:schemeClr val="dk1"/>
                </a:solidFill>
                <a:effectLst/>
                <a:latin typeface="Arial Narrow" panose="020B0606020202030204" pitchFamily="34" charset="0"/>
              </a:rPr>
              <a:t> (lollipop tail) to </a:t>
            </a:r>
            <a:r>
              <a:rPr lang="en-US" sz="1100" b="1" i="0" u="none" strike="noStrike">
                <a:solidFill>
                  <a:schemeClr val="dk1"/>
                </a:solidFill>
                <a:effectLst/>
                <a:latin typeface="Arial Narrow" panose="020B0606020202030204" pitchFamily="34" charset="0"/>
              </a:rPr>
              <a:t>2024</a:t>
            </a:r>
            <a:r>
              <a:rPr lang="en-US" sz="1100" b="0" i="0" u="none" strike="noStrike">
                <a:solidFill>
                  <a:schemeClr val="dk1"/>
                </a:solidFill>
                <a:effectLst/>
                <a:latin typeface="Arial Narrow" panose="020B0606020202030204" pitchFamily="34" charset="0"/>
              </a:rPr>
              <a:t> (lollipop</a:t>
            </a:r>
            <a:r>
              <a:rPr lang="en-US" sz="1100" b="0" i="0" u="none" strike="noStrike" baseline="0">
                <a:solidFill>
                  <a:schemeClr val="dk1"/>
                </a:solidFill>
                <a:effectLst/>
                <a:latin typeface="Arial Narrow" panose="020B0606020202030204" pitchFamily="34" charset="0"/>
              </a:rPr>
              <a:t> head</a:t>
            </a:r>
            <a:r>
              <a:rPr lang="en-US" sz="1100" b="0" i="0" u="none" strike="noStrike">
                <a:solidFill>
                  <a:schemeClr val="dk1"/>
                </a:solidFill>
                <a:effectLst/>
                <a:latin typeface="Arial Narrow" panose="020B0606020202030204" pitchFamily="34" charset="0"/>
              </a:rPr>
              <a:t>)</a:t>
            </a:r>
            <a:r>
              <a:rPr lang="en-US" sz="1100">
                <a:latin typeface="Arial Narrow" panose="020B0606020202030204" pitchFamily="34" charset="0"/>
              </a:rPr>
              <a:t> </a:t>
            </a:r>
          </a:p>
        </c:rich>
      </c:tx>
      <c:overlay val="0"/>
      <c:spPr>
        <a:noFill/>
        <a:ln>
          <a:noFill/>
        </a:ln>
        <a:effectLst/>
      </c:spPr>
      <c:txPr>
        <a:bodyPr rot="0" spcFirstLastPara="1" vertOverflow="ellipsis" vert="horz" wrap="square" anchor="ctr" anchorCtr="0"/>
        <a:lstStyle/>
        <a:p>
          <a:pPr>
            <a:defRPr sz="11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accent1">
                  <a:alpha val="0"/>
                </a:schemeClr>
              </a:solidFill>
              <a:ln w="9525">
                <a:noFill/>
              </a:ln>
              <a:effectLst/>
            </c:spPr>
          </c:marker>
          <c:cat>
            <c:strRef>
              <c:f>'Figure 2.3'!$A$50:$A$93</c:f>
              <c:strCache>
                <c:ptCount val="44"/>
                <c:pt idx="0">
                  <c:v>Alberta (Canada)*</c:v>
                </c:pt>
                <c:pt idx="1">
                  <c:v>Australia</c:v>
                </c:pt>
                <c:pt idx="2">
                  <c:v>New Zealand*</c:v>
                </c:pt>
                <c:pt idx="3">
                  <c:v>Malta</c:v>
                </c:pt>
                <c:pt idx="4">
                  <c:v>United States</c:v>
                </c:pt>
                <c:pt idx="5">
                  <c:v>South Africa</c:v>
                </c:pt>
                <c:pt idx="6">
                  <c:v>Estonia</c:v>
                </c:pt>
                <c:pt idx="7">
                  <c:v>Hungary</c:v>
                </c:pt>
                <c:pt idx="8">
                  <c:v>Chile</c:v>
                </c:pt>
                <c:pt idx="9">
                  <c:v>Japan</c:v>
                </c:pt>
                <c:pt idx="10">
                  <c:v>Singapore</c:v>
                </c:pt>
                <c:pt idx="11">
                  <c:v>Portugal</c:v>
                </c:pt>
                <c:pt idx="12">
                  <c:v>Norway*</c:v>
                </c:pt>
                <c:pt idx="13">
                  <c:v>Flemish Comm. (Belgium)</c:v>
                </c:pt>
                <c:pt idx="14">
                  <c:v>Brazil</c:v>
                </c:pt>
                <c:pt idx="15">
                  <c:v>United Arab Emirates</c:v>
                </c:pt>
                <c:pt idx="16">
                  <c:v>Iceland</c:v>
                </c:pt>
                <c:pt idx="17">
                  <c:v>Austria</c:v>
                </c:pt>
                <c:pt idx="18">
                  <c:v>Belgium</c:v>
                </c:pt>
                <c:pt idx="19">
                  <c:v>Slovenia</c:v>
                </c:pt>
                <c:pt idx="20">
                  <c:v>OECD average-25</c:v>
                </c:pt>
                <c:pt idx="21">
                  <c:v>Sweden</c:v>
                </c:pt>
                <c:pt idx="22">
                  <c:v>France</c:v>
                </c:pt>
                <c:pt idx="23">
                  <c:v>Finland</c:v>
                </c:pt>
                <c:pt idx="24">
                  <c:v>Bulgaria</c:v>
                </c:pt>
                <c:pt idx="25">
                  <c:v>Spain</c:v>
                </c:pt>
                <c:pt idx="26">
                  <c:v>Korea</c:v>
                </c:pt>
                <c:pt idx="27">
                  <c:v>French Comm. (Belgium)</c:v>
                </c:pt>
                <c:pt idx="28">
                  <c:v>Latvia</c:v>
                </c:pt>
                <c:pt idx="29">
                  <c:v>Croatia</c:v>
                </c:pt>
                <c:pt idx="30">
                  <c:v>Slovak Republic</c:v>
                </c:pt>
                <c:pt idx="31">
                  <c:v>Netherlands*</c:v>
                </c:pt>
                <c:pt idx="32">
                  <c:v>Israel</c:v>
                </c:pt>
                <c:pt idx="33">
                  <c:v>Lithuania</c:v>
                </c:pt>
                <c:pt idx="34">
                  <c:v>Shanghai (China)</c:v>
                </c:pt>
                <c:pt idx="35">
                  <c:v>Denmark</c:v>
                </c:pt>
                <c:pt idx="36">
                  <c:v>Czechia</c:v>
                </c:pt>
                <c:pt idx="37">
                  <c:v>Italy</c:v>
                </c:pt>
                <c:pt idx="38">
                  <c:v>Türkiye</c:v>
                </c:pt>
                <c:pt idx="39">
                  <c:v>Colombia</c:v>
                </c:pt>
                <c:pt idx="40">
                  <c:v>Romania</c:v>
                </c:pt>
                <c:pt idx="41">
                  <c:v>Saudi Arabia</c:v>
                </c:pt>
                <c:pt idx="42">
                  <c:v>Viet Nam</c:v>
                </c:pt>
                <c:pt idx="43">
                  <c:v>Kazakhstan</c:v>
                </c:pt>
              </c:strCache>
            </c:strRef>
          </c:cat>
          <c:val>
            <c:numRef>
              <c:f>'Figure 2.3'!$J$50:$J$93</c:f>
              <c:numCache>
                <c:formatCode>General</c:formatCode>
                <c:ptCount val="44"/>
                <c:pt idx="0">
                  <c:v>26.294981438857199</c:v>
                </c:pt>
                <c:pt idx="1">
                  <c:v>24.257896705401599</c:v>
                </c:pt>
                <c:pt idx="2">
                  <c:v>27.738501527907701</c:v>
                </c:pt>
                <c:pt idx="3">
                  <c:v>#N/A</c:v>
                </c:pt>
                <c:pt idx="4">
                  <c:v>#N/A</c:v>
                </c:pt>
                <c:pt idx="5">
                  <c:v>24.781256428696398</c:v>
                </c:pt>
                <c:pt idx="6">
                  <c:v>17.864063947316598</c:v>
                </c:pt>
                <c:pt idx="7">
                  <c:v>#N/A</c:v>
                </c:pt>
                <c:pt idx="8">
                  <c:v>19.903940062646999</c:v>
                </c:pt>
                <c:pt idx="9">
                  <c:v>19.626444248571499</c:v>
                </c:pt>
                <c:pt idx="10">
                  <c:v>23.0219887324035</c:v>
                </c:pt>
                <c:pt idx="11">
                  <c:v>#N/A</c:v>
                </c:pt>
                <c:pt idx="12">
                  <c:v>15.4589542894673</c:v>
                </c:pt>
                <c:pt idx="13">
                  <c:v>#N/A</c:v>
                </c:pt>
                <c:pt idx="14">
                  <c:v>13.5723529511467</c:v>
                </c:pt>
                <c:pt idx="15">
                  <c:v>#N/A</c:v>
                </c:pt>
                <c:pt idx="16">
                  <c:v>#N/A</c:v>
                </c:pt>
                <c:pt idx="17">
                  <c:v>12.164261468369901</c:v>
                </c:pt>
                <c:pt idx="18">
                  <c:v>#N/A</c:v>
                </c:pt>
                <c:pt idx="19">
                  <c:v>#N/A</c:v>
                </c:pt>
                <c:pt idx="20">
                  <c:v>17.446371964252101</c:v>
                </c:pt>
                <c:pt idx="21">
                  <c:v>#N/A</c:v>
                </c:pt>
                <c:pt idx="22">
                  <c:v>10.915666219027701</c:v>
                </c:pt>
                <c:pt idx="23">
                  <c:v>14.1805378794731</c:v>
                </c:pt>
                <c:pt idx="24">
                  <c:v>#N/A</c:v>
                </c:pt>
                <c:pt idx="25">
                  <c:v>10.763640893844199</c:v>
                </c:pt>
                <c:pt idx="26">
                  <c:v>#N/A</c:v>
                </c:pt>
                <c:pt idx="27">
                  <c:v>#N/A</c:v>
                </c:pt>
                <c:pt idx="28">
                  <c:v>#N/A</c:v>
                </c:pt>
                <c:pt idx="29">
                  <c:v>7.44351459016469</c:v>
                </c:pt>
                <c:pt idx="30">
                  <c:v>11.4704499354745</c:v>
                </c:pt>
                <c:pt idx="31">
                  <c:v>9.9567531415196804</c:v>
                </c:pt>
                <c:pt idx="32">
                  <c:v>#N/A</c:v>
                </c:pt>
                <c:pt idx="33">
                  <c:v>10.4053641356372</c:v>
                </c:pt>
                <c:pt idx="34">
                  <c:v>#N/A</c:v>
                </c:pt>
                <c:pt idx="35">
                  <c:v>#N/A</c:v>
                </c:pt>
                <c:pt idx="36">
                  <c:v>#N/A</c:v>
                </c:pt>
                <c:pt idx="37">
                  <c:v>5.9103636026913602</c:v>
                </c:pt>
                <c:pt idx="38">
                  <c:v>6.6820605638398298</c:v>
                </c:pt>
                <c:pt idx="39">
                  <c:v>#N/A</c:v>
                </c:pt>
                <c:pt idx="40">
                  <c:v>5.1967643940420203</c:v>
                </c:pt>
                <c:pt idx="41">
                  <c:v>#N/A</c:v>
                </c:pt>
                <c:pt idx="42">
                  <c:v>#N/A</c:v>
                </c:pt>
                <c:pt idx="43">
                  <c:v>#N/A</c:v>
                </c:pt>
              </c:numCache>
            </c:numRef>
          </c:val>
          <c:smooth val="0"/>
          <c:extLst>
            <c:ext xmlns:c16="http://schemas.microsoft.com/office/drawing/2014/chart" uri="{C3380CC4-5D6E-409C-BE32-E72D297353CC}">
              <c16:uniqueId val="{00000000-43EB-4DFA-B1E3-F746612E999A}"/>
            </c:ext>
          </c:extLst>
        </c:ser>
        <c:ser>
          <c:idx val="1"/>
          <c:order val="1"/>
          <c:spPr>
            <a:ln w="28575" cap="rnd">
              <a:noFill/>
              <a:round/>
            </a:ln>
            <a:effectLst/>
          </c:spPr>
          <c:marker>
            <c:symbol val="circle"/>
            <c:size val="5"/>
            <c:spPr>
              <a:solidFill>
                <a:schemeClr val="accent2">
                  <a:alpha val="0"/>
                </a:schemeClr>
              </a:solidFill>
              <a:ln w="9525">
                <a:noFill/>
              </a:ln>
              <a:effectLst/>
            </c:spPr>
          </c:marker>
          <c:cat>
            <c:strRef>
              <c:f>'Figure 2.3'!$A$50:$A$93</c:f>
              <c:strCache>
                <c:ptCount val="44"/>
                <c:pt idx="0">
                  <c:v>Alberta (Canada)*</c:v>
                </c:pt>
                <c:pt idx="1">
                  <c:v>Australia</c:v>
                </c:pt>
                <c:pt idx="2">
                  <c:v>New Zealand*</c:v>
                </c:pt>
                <c:pt idx="3">
                  <c:v>Malta</c:v>
                </c:pt>
                <c:pt idx="4">
                  <c:v>United States</c:v>
                </c:pt>
                <c:pt idx="5">
                  <c:v>South Africa</c:v>
                </c:pt>
                <c:pt idx="6">
                  <c:v>Estonia</c:v>
                </c:pt>
                <c:pt idx="7">
                  <c:v>Hungary</c:v>
                </c:pt>
                <c:pt idx="8">
                  <c:v>Chile</c:v>
                </c:pt>
                <c:pt idx="9">
                  <c:v>Japan</c:v>
                </c:pt>
                <c:pt idx="10">
                  <c:v>Singapore</c:v>
                </c:pt>
                <c:pt idx="11">
                  <c:v>Portugal</c:v>
                </c:pt>
                <c:pt idx="12">
                  <c:v>Norway*</c:v>
                </c:pt>
                <c:pt idx="13">
                  <c:v>Flemish Comm. (Belgium)</c:v>
                </c:pt>
                <c:pt idx="14">
                  <c:v>Brazil</c:v>
                </c:pt>
                <c:pt idx="15">
                  <c:v>United Arab Emirates</c:v>
                </c:pt>
                <c:pt idx="16">
                  <c:v>Iceland</c:v>
                </c:pt>
                <c:pt idx="17">
                  <c:v>Austria</c:v>
                </c:pt>
                <c:pt idx="18">
                  <c:v>Belgium</c:v>
                </c:pt>
                <c:pt idx="19">
                  <c:v>Slovenia</c:v>
                </c:pt>
                <c:pt idx="20">
                  <c:v>OECD average-25</c:v>
                </c:pt>
                <c:pt idx="21">
                  <c:v>Sweden</c:v>
                </c:pt>
                <c:pt idx="22">
                  <c:v>France</c:v>
                </c:pt>
                <c:pt idx="23">
                  <c:v>Finland</c:v>
                </c:pt>
                <c:pt idx="24">
                  <c:v>Bulgaria</c:v>
                </c:pt>
                <c:pt idx="25">
                  <c:v>Spain</c:v>
                </c:pt>
                <c:pt idx="26">
                  <c:v>Korea</c:v>
                </c:pt>
                <c:pt idx="27">
                  <c:v>French Comm. (Belgium)</c:v>
                </c:pt>
                <c:pt idx="28">
                  <c:v>Latvia</c:v>
                </c:pt>
                <c:pt idx="29">
                  <c:v>Croatia</c:v>
                </c:pt>
                <c:pt idx="30">
                  <c:v>Slovak Republic</c:v>
                </c:pt>
                <c:pt idx="31">
                  <c:v>Netherlands*</c:v>
                </c:pt>
                <c:pt idx="32">
                  <c:v>Israel</c:v>
                </c:pt>
                <c:pt idx="33">
                  <c:v>Lithuania</c:v>
                </c:pt>
                <c:pt idx="34">
                  <c:v>Shanghai (China)</c:v>
                </c:pt>
                <c:pt idx="35">
                  <c:v>Denmark</c:v>
                </c:pt>
                <c:pt idx="36">
                  <c:v>Czechia</c:v>
                </c:pt>
                <c:pt idx="37">
                  <c:v>Italy</c:v>
                </c:pt>
                <c:pt idx="38">
                  <c:v>Türkiye</c:v>
                </c:pt>
                <c:pt idx="39">
                  <c:v>Colombia</c:v>
                </c:pt>
                <c:pt idx="40">
                  <c:v>Romania</c:v>
                </c:pt>
                <c:pt idx="41">
                  <c:v>Saudi Arabia</c:v>
                </c:pt>
                <c:pt idx="42">
                  <c:v>Viet Nam</c:v>
                </c:pt>
                <c:pt idx="43">
                  <c:v>Kazakhstan</c:v>
                </c:pt>
              </c:strCache>
            </c:strRef>
          </c:cat>
          <c:val>
            <c:numRef>
              <c:f>'Figure 2.3'!$K$50:$K$93</c:f>
              <c:numCache>
                <c:formatCode>General</c:formatCode>
                <c:ptCount val="44"/>
                <c:pt idx="0">
                  <c:v>#N/A</c:v>
                </c:pt>
                <c:pt idx="1">
                  <c:v>#N/A</c:v>
                </c:pt>
                <c:pt idx="2">
                  <c:v>#N/A</c:v>
                </c:pt>
                <c:pt idx="3">
                  <c:v>#N/A</c:v>
                </c:pt>
                <c:pt idx="4">
                  <c:v>#N/A</c:v>
                </c:pt>
                <c:pt idx="5">
                  <c:v>#N/A</c:v>
                </c:pt>
                <c:pt idx="6">
                  <c:v>#N/A</c:v>
                </c:pt>
                <c:pt idx="7">
                  <c:v>#N/A</c:v>
                </c:pt>
                <c:pt idx="8">
                  <c:v>#N/A</c:v>
                </c:pt>
                <c:pt idx="9">
                  <c:v>#N/A</c:v>
                </c:pt>
                <c:pt idx="10">
                  <c:v>#N/A</c:v>
                </c:pt>
                <c:pt idx="11">
                  <c:v>34.777408236971503</c:v>
                </c:pt>
                <c:pt idx="12">
                  <c:v>#N/A</c:v>
                </c:pt>
                <c:pt idx="13">
                  <c:v>26.579222991093999</c:v>
                </c:pt>
                <c:pt idx="14">
                  <c:v>#N/A</c:v>
                </c:pt>
                <c:pt idx="15">
                  <c:v>27.4932629817167</c:v>
                </c:pt>
                <c:pt idx="16">
                  <c:v>26.0046943227835</c:v>
                </c:pt>
                <c:pt idx="17">
                  <c:v>#N/A</c:v>
                </c:pt>
                <c:pt idx="18">
                  <c:v>22.230129813923099</c:v>
                </c:pt>
                <c:pt idx="19">
                  <c:v>#N/A</c:v>
                </c:pt>
                <c:pt idx="20">
                  <c:v>#N/A</c:v>
                </c:pt>
                <c:pt idx="21">
                  <c:v>#N/A</c:v>
                </c:pt>
                <c:pt idx="22">
                  <c:v>#N/A</c:v>
                </c:pt>
                <c:pt idx="23">
                  <c:v>#N/A</c:v>
                </c:pt>
                <c:pt idx="24">
                  <c:v>22.2541870570629</c:v>
                </c:pt>
                <c:pt idx="25">
                  <c:v>#N/A</c:v>
                </c:pt>
                <c:pt idx="26">
                  <c:v>#N/A</c:v>
                </c:pt>
                <c:pt idx="27">
                  <c:v>#N/A</c:v>
                </c:pt>
                <c:pt idx="28">
                  <c:v>22.671193206802901</c:v>
                </c:pt>
                <c:pt idx="29">
                  <c:v>#N/A</c:v>
                </c:pt>
                <c:pt idx="30">
                  <c:v>#N/A</c:v>
                </c:pt>
                <c:pt idx="31">
                  <c:v>#N/A</c:v>
                </c:pt>
                <c:pt idx="32">
                  <c:v>17.987633702852101</c:v>
                </c:pt>
                <c:pt idx="33">
                  <c:v>#N/A</c:v>
                </c:pt>
                <c:pt idx="34">
                  <c:v>#N/A</c:v>
                </c:pt>
                <c:pt idx="35">
                  <c:v>14.4870246899984</c:v>
                </c:pt>
                <c:pt idx="36">
                  <c:v>#N/A</c:v>
                </c:pt>
                <c:pt idx="37">
                  <c:v>#N/A</c:v>
                </c:pt>
                <c:pt idx="38">
                  <c:v>#N/A</c:v>
                </c:pt>
                <c:pt idx="39">
                  <c:v>13.820998141196901</c:v>
                </c:pt>
                <c:pt idx="40">
                  <c:v>#N/A</c:v>
                </c:pt>
                <c:pt idx="41">
                  <c:v>11.2044593834824</c:v>
                </c:pt>
                <c:pt idx="42">
                  <c:v>#N/A</c:v>
                </c:pt>
                <c:pt idx="43">
                  <c:v>#N/A</c:v>
                </c:pt>
              </c:numCache>
            </c:numRef>
          </c:val>
          <c:smooth val="0"/>
          <c:extLst>
            <c:ext xmlns:c16="http://schemas.microsoft.com/office/drawing/2014/chart" uri="{C3380CC4-5D6E-409C-BE32-E72D297353CC}">
              <c16:uniqueId val="{00000001-43EB-4DFA-B1E3-F746612E999A}"/>
            </c:ext>
          </c:extLst>
        </c:ser>
        <c:ser>
          <c:idx val="2"/>
          <c:order val="2"/>
          <c:spPr>
            <a:ln w="28575" cap="rnd">
              <a:noFill/>
              <a:round/>
            </a:ln>
            <a:effectLst/>
          </c:spPr>
          <c:marker>
            <c:symbol val="circle"/>
            <c:size val="5"/>
            <c:spPr>
              <a:solidFill>
                <a:schemeClr val="bg1">
                  <a:lumMod val="50000"/>
                  <a:alpha val="0"/>
                </a:schemeClr>
              </a:solidFill>
              <a:ln w="9525">
                <a:noFill/>
              </a:ln>
              <a:effectLst/>
            </c:spPr>
          </c:marker>
          <c:cat>
            <c:strRef>
              <c:f>'Figure 2.3'!$A$50:$A$93</c:f>
              <c:strCache>
                <c:ptCount val="44"/>
                <c:pt idx="0">
                  <c:v>Alberta (Canada)*</c:v>
                </c:pt>
                <c:pt idx="1">
                  <c:v>Australia</c:v>
                </c:pt>
                <c:pt idx="2">
                  <c:v>New Zealand*</c:v>
                </c:pt>
                <c:pt idx="3">
                  <c:v>Malta</c:v>
                </c:pt>
                <c:pt idx="4">
                  <c:v>United States</c:v>
                </c:pt>
                <c:pt idx="5">
                  <c:v>South Africa</c:v>
                </c:pt>
                <c:pt idx="6">
                  <c:v>Estonia</c:v>
                </c:pt>
                <c:pt idx="7">
                  <c:v>Hungary</c:v>
                </c:pt>
                <c:pt idx="8">
                  <c:v>Chile</c:v>
                </c:pt>
                <c:pt idx="9">
                  <c:v>Japan</c:v>
                </c:pt>
                <c:pt idx="10">
                  <c:v>Singapore</c:v>
                </c:pt>
                <c:pt idx="11">
                  <c:v>Portugal</c:v>
                </c:pt>
                <c:pt idx="12">
                  <c:v>Norway*</c:v>
                </c:pt>
                <c:pt idx="13">
                  <c:v>Flemish Comm. (Belgium)</c:v>
                </c:pt>
                <c:pt idx="14">
                  <c:v>Brazil</c:v>
                </c:pt>
                <c:pt idx="15">
                  <c:v>United Arab Emirates</c:v>
                </c:pt>
                <c:pt idx="16">
                  <c:v>Iceland</c:v>
                </c:pt>
                <c:pt idx="17">
                  <c:v>Austria</c:v>
                </c:pt>
                <c:pt idx="18">
                  <c:v>Belgium</c:v>
                </c:pt>
                <c:pt idx="19">
                  <c:v>Slovenia</c:v>
                </c:pt>
                <c:pt idx="20">
                  <c:v>OECD average-25</c:v>
                </c:pt>
                <c:pt idx="21">
                  <c:v>Sweden</c:v>
                </c:pt>
                <c:pt idx="22">
                  <c:v>France</c:v>
                </c:pt>
                <c:pt idx="23">
                  <c:v>Finland</c:v>
                </c:pt>
                <c:pt idx="24">
                  <c:v>Bulgaria</c:v>
                </c:pt>
                <c:pt idx="25">
                  <c:v>Spain</c:v>
                </c:pt>
                <c:pt idx="26">
                  <c:v>Korea</c:v>
                </c:pt>
                <c:pt idx="27">
                  <c:v>French Comm. (Belgium)</c:v>
                </c:pt>
                <c:pt idx="28">
                  <c:v>Latvia</c:v>
                </c:pt>
                <c:pt idx="29">
                  <c:v>Croatia</c:v>
                </c:pt>
                <c:pt idx="30">
                  <c:v>Slovak Republic</c:v>
                </c:pt>
                <c:pt idx="31">
                  <c:v>Netherlands*</c:v>
                </c:pt>
                <c:pt idx="32">
                  <c:v>Israel</c:v>
                </c:pt>
                <c:pt idx="33">
                  <c:v>Lithuania</c:v>
                </c:pt>
                <c:pt idx="34">
                  <c:v>Shanghai (China)</c:v>
                </c:pt>
                <c:pt idx="35">
                  <c:v>Denmark</c:v>
                </c:pt>
                <c:pt idx="36">
                  <c:v>Czechia</c:v>
                </c:pt>
                <c:pt idx="37">
                  <c:v>Italy</c:v>
                </c:pt>
                <c:pt idx="38">
                  <c:v>Türkiye</c:v>
                </c:pt>
                <c:pt idx="39">
                  <c:v>Colombia</c:v>
                </c:pt>
                <c:pt idx="40">
                  <c:v>Romania</c:v>
                </c:pt>
                <c:pt idx="41">
                  <c:v>Saudi Arabia</c:v>
                </c:pt>
                <c:pt idx="42">
                  <c:v>Viet Nam</c:v>
                </c:pt>
                <c:pt idx="43">
                  <c:v>Kazakhstan</c:v>
                </c:pt>
              </c:strCache>
            </c:strRef>
          </c:cat>
          <c:val>
            <c:numRef>
              <c:f>'Figure 2.3'!$L$50:$L$93</c:f>
              <c:numCache>
                <c:formatCode>General</c:formatCode>
                <c:ptCount val="44"/>
                <c:pt idx="0">
                  <c:v>#N/A</c:v>
                </c:pt>
                <c:pt idx="1">
                  <c:v>#N/A</c:v>
                </c:pt>
                <c:pt idx="2">
                  <c:v>#N/A</c:v>
                </c:pt>
                <c:pt idx="3">
                  <c:v>28.463843509833801</c:v>
                </c:pt>
                <c:pt idx="4">
                  <c:v>26.454962799684498</c:v>
                </c:pt>
                <c:pt idx="5">
                  <c:v>#N/A</c:v>
                </c:pt>
                <c:pt idx="6">
                  <c:v>#N/A</c:v>
                </c:pt>
                <c:pt idx="7">
                  <c:v>31.510174981528699</c:v>
                </c:pt>
                <c:pt idx="8">
                  <c:v>#N/A</c:v>
                </c:pt>
                <c:pt idx="9">
                  <c:v>#N/A</c:v>
                </c:pt>
                <c:pt idx="10">
                  <c:v>#N/A</c:v>
                </c:pt>
                <c:pt idx="11">
                  <c:v>#N/A</c:v>
                </c:pt>
                <c:pt idx="12">
                  <c:v>#N/A</c:v>
                </c:pt>
                <c:pt idx="13">
                  <c:v>#N/A</c:v>
                </c:pt>
                <c:pt idx="14">
                  <c:v>#N/A</c:v>
                </c:pt>
                <c:pt idx="15">
                  <c:v>#N/A</c:v>
                </c:pt>
                <c:pt idx="16">
                  <c:v>#N/A</c:v>
                </c:pt>
                <c:pt idx="17">
                  <c:v>#N/A</c:v>
                </c:pt>
                <c:pt idx="18">
                  <c:v>#N/A</c:v>
                </c:pt>
                <c:pt idx="19">
                  <c:v>16.3914476664783</c:v>
                </c:pt>
                <c:pt idx="20">
                  <c:v>#N/A</c:v>
                </c:pt>
                <c:pt idx="21">
                  <c:v>17.109127544626499</c:v>
                </c:pt>
                <c:pt idx="22">
                  <c:v>#N/A</c:v>
                </c:pt>
                <c:pt idx="23">
                  <c:v>#N/A</c:v>
                </c:pt>
                <c:pt idx="24">
                  <c:v>#N/A</c:v>
                </c:pt>
                <c:pt idx="25">
                  <c:v>#N/A</c:v>
                </c:pt>
                <c:pt idx="26">
                  <c:v>17.9476929514034</c:v>
                </c:pt>
                <c:pt idx="27">
                  <c:v>17.2562689320281</c:v>
                </c:pt>
                <c:pt idx="28">
                  <c:v>#N/A</c:v>
                </c:pt>
                <c:pt idx="29">
                  <c:v>#N/A</c:v>
                </c:pt>
                <c:pt idx="30">
                  <c:v>#N/A</c:v>
                </c:pt>
                <c:pt idx="31">
                  <c:v>#N/A</c:v>
                </c:pt>
                <c:pt idx="32">
                  <c:v>#N/A</c:v>
                </c:pt>
                <c:pt idx="33">
                  <c:v>#N/A</c:v>
                </c:pt>
                <c:pt idx="34">
                  <c:v>11.1015205879946</c:v>
                </c:pt>
                <c:pt idx="35">
                  <c:v>#N/A</c:v>
                </c:pt>
                <c:pt idx="36">
                  <c:v>10.6221213857582</c:v>
                </c:pt>
                <c:pt idx="37">
                  <c:v>#N/A</c:v>
                </c:pt>
                <c:pt idx="38">
                  <c:v>#N/A</c:v>
                </c:pt>
                <c:pt idx="39">
                  <c:v>#N/A</c:v>
                </c:pt>
                <c:pt idx="40">
                  <c:v>#N/A</c:v>
                </c:pt>
                <c:pt idx="41">
                  <c:v>#N/A</c:v>
                </c:pt>
                <c:pt idx="42">
                  <c:v>3.8179407606340399</c:v>
                </c:pt>
                <c:pt idx="43">
                  <c:v>3.2544736629363</c:v>
                </c:pt>
              </c:numCache>
            </c:numRef>
          </c:val>
          <c:smooth val="0"/>
          <c:extLst>
            <c:ext xmlns:c16="http://schemas.microsoft.com/office/drawing/2014/chart" uri="{C3380CC4-5D6E-409C-BE32-E72D297353CC}">
              <c16:uniqueId val="{00000002-43EB-4DFA-B1E3-F746612E999A}"/>
            </c:ext>
          </c:extLst>
        </c:ser>
        <c:ser>
          <c:idx val="3"/>
          <c:order val="3"/>
          <c:spPr>
            <a:ln w="28575" cap="rnd">
              <a:noFill/>
              <a:round/>
            </a:ln>
            <a:effectLst/>
          </c:spPr>
          <c:marker>
            <c:symbol val="circle"/>
            <c:size val="10"/>
            <c:spPr>
              <a:solidFill>
                <a:schemeClr val="accent1"/>
              </a:solidFill>
              <a:ln w="9525">
                <a:noFill/>
              </a:ln>
              <a:effectLst/>
            </c:spPr>
          </c:marker>
          <c:errBars>
            <c:errDir val="y"/>
            <c:errBarType val="minus"/>
            <c:errValType val="cust"/>
            <c:noEndCap val="1"/>
            <c:plus>
              <c:numLit>
                <c:formatCode>General</c:formatCode>
                <c:ptCount val="1"/>
                <c:pt idx="0">
                  <c:v>1</c:v>
                </c:pt>
              </c:numLit>
            </c:plus>
            <c:minus>
              <c:numRef>
                <c:f>'Figure 2.3'!$G$50:$G$120</c:f>
                <c:numCache>
                  <c:formatCode>General</c:formatCode>
                  <c:ptCount val="71"/>
                  <c:pt idx="0">
                    <c:v>15.384928135971002</c:v>
                  </c:pt>
                  <c:pt idx="1">
                    <c:v>9.7643520196617999</c:v>
                  </c:pt>
                  <c:pt idx="2">
                    <c:v>5.1634656691490974</c:v>
                  </c:pt>
                  <c:pt idx="3">
                    <c:v>#N/A</c:v>
                  </c:pt>
                  <c:pt idx="4">
                    <c:v>#N/A</c:v>
                  </c:pt>
                  <c:pt idx="5">
                    <c:v>4.7219261234233016</c:v>
                  </c:pt>
                  <c:pt idx="6">
                    <c:v>10.670700654969</c:v>
                  </c:pt>
                  <c:pt idx="7">
                    <c:v>#N/A</c:v>
                  </c:pt>
                  <c:pt idx="8">
                    <c:v>7.3833772562993012</c:v>
                  </c:pt>
                  <c:pt idx="9">
                    <c:v>7.2193627259464996</c:v>
                  </c:pt>
                  <c:pt idx="10">
                    <c:v>3.7040244491074006</c:v>
                  </c:pt>
                  <c:pt idx="11">
                    <c:v>#N/A</c:v>
                  </c:pt>
                  <c:pt idx="12">
                    <c:v>8.0896023077925996</c:v>
                  </c:pt>
                  <c:pt idx="13">
                    <c:v>#N/A</c:v>
                  </c:pt>
                  <c:pt idx="14">
                    <c:v>7.320445864647402</c:v>
                  </c:pt>
                  <c:pt idx="15">
                    <c:v>#N/A</c:v>
                  </c:pt>
                  <c:pt idx="16">
                    <c:v>#N/A</c:v>
                  </c:pt>
                  <c:pt idx="17">
                    <c:v>8.1215587657644974</c:v>
                  </c:pt>
                  <c:pt idx="18">
                    <c:v>#N/A</c:v>
                  </c:pt>
                  <c:pt idx="19">
                    <c:v>#N/A</c:v>
                  </c:pt>
                  <c:pt idx="20">
                    <c:v>1.3326623227333982</c:v>
                  </c:pt>
                  <c:pt idx="21">
                    <c:v>#N/A</c:v>
                  </c:pt>
                  <c:pt idx="22">
                    <c:v>6.7866572336437994</c:v>
                  </c:pt>
                  <c:pt idx="23">
                    <c:v>3.3822923902474002</c:v>
                  </c:pt>
                  <c:pt idx="24">
                    <c:v>#N/A</c:v>
                  </c:pt>
                  <c:pt idx="25">
                    <c:v>5.6387510473399995</c:v>
                  </c:pt>
                  <c:pt idx="26">
                    <c:v>#N/A</c:v>
                  </c:pt>
                  <c:pt idx="27">
                    <c:v>#N/A</c:v>
                  </c:pt>
                  <c:pt idx="28">
                    <c:v>#N/A</c:v>
                  </c:pt>
                  <c:pt idx="29">
                    <c:v>6.2823708764449107</c:v>
                  </c:pt>
                  <c:pt idx="30">
                    <c:v>2.0738455593335008</c:v>
                  </c:pt>
                  <c:pt idx="31">
                    <c:v>3.5372628344805204</c:v>
                  </c:pt>
                  <c:pt idx="32">
                    <c:v>#N/A</c:v>
                  </c:pt>
                  <c:pt idx="33">
                    <c:v>2.4927489251222994</c:v>
                  </c:pt>
                  <c:pt idx="34">
                    <c:v>#N/A</c:v>
                  </c:pt>
                  <c:pt idx="35">
                    <c:v>#N/A</c:v>
                  </c:pt>
                  <c:pt idx="36">
                    <c:v>#N/A</c:v>
                  </c:pt>
                  <c:pt idx="37">
                    <c:v>4.2165543055333394</c:v>
                  </c:pt>
                  <c:pt idx="38">
                    <c:v>1.4854247314224409</c:v>
                  </c:pt>
                  <c:pt idx="39">
                    <c:v>#N/A</c:v>
                  </c:pt>
                  <c:pt idx="40">
                    <c:v>2.0788108746025298</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numCache>
              </c:numRef>
            </c:minus>
            <c:spPr>
              <a:noFill/>
              <a:ln w="38100" cap="flat" cmpd="sng" algn="ctr">
                <a:solidFill>
                  <a:schemeClr val="accent1"/>
                </a:solidFill>
                <a:round/>
              </a:ln>
              <a:effectLst/>
            </c:spPr>
          </c:errBars>
          <c:cat>
            <c:strRef>
              <c:f>'Figure 2.3'!$A$50:$A$93</c:f>
              <c:strCache>
                <c:ptCount val="44"/>
                <c:pt idx="0">
                  <c:v>Alberta (Canada)*</c:v>
                </c:pt>
                <c:pt idx="1">
                  <c:v>Australia</c:v>
                </c:pt>
                <c:pt idx="2">
                  <c:v>New Zealand*</c:v>
                </c:pt>
                <c:pt idx="3">
                  <c:v>Malta</c:v>
                </c:pt>
                <c:pt idx="4">
                  <c:v>United States</c:v>
                </c:pt>
                <c:pt idx="5">
                  <c:v>South Africa</c:v>
                </c:pt>
                <c:pt idx="6">
                  <c:v>Estonia</c:v>
                </c:pt>
                <c:pt idx="7">
                  <c:v>Hungary</c:v>
                </c:pt>
                <c:pt idx="8">
                  <c:v>Chile</c:v>
                </c:pt>
                <c:pt idx="9">
                  <c:v>Japan</c:v>
                </c:pt>
                <c:pt idx="10">
                  <c:v>Singapore</c:v>
                </c:pt>
                <c:pt idx="11">
                  <c:v>Portugal</c:v>
                </c:pt>
                <c:pt idx="12">
                  <c:v>Norway*</c:v>
                </c:pt>
                <c:pt idx="13">
                  <c:v>Flemish Comm. (Belgium)</c:v>
                </c:pt>
                <c:pt idx="14">
                  <c:v>Brazil</c:v>
                </c:pt>
                <c:pt idx="15">
                  <c:v>United Arab Emirates</c:v>
                </c:pt>
                <c:pt idx="16">
                  <c:v>Iceland</c:v>
                </c:pt>
                <c:pt idx="17">
                  <c:v>Austria</c:v>
                </c:pt>
                <c:pt idx="18">
                  <c:v>Belgium</c:v>
                </c:pt>
                <c:pt idx="19">
                  <c:v>Slovenia</c:v>
                </c:pt>
                <c:pt idx="20">
                  <c:v>OECD average-25</c:v>
                </c:pt>
                <c:pt idx="21">
                  <c:v>Sweden</c:v>
                </c:pt>
                <c:pt idx="22">
                  <c:v>France</c:v>
                </c:pt>
                <c:pt idx="23">
                  <c:v>Finland</c:v>
                </c:pt>
                <c:pt idx="24">
                  <c:v>Bulgaria</c:v>
                </c:pt>
                <c:pt idx="25">
                  <c:v>Spain</c:v>
                </c:pt>
                <c:pt idx="26">
                  <c:v>Korea</c:v>
                </c:pt>
                <c:pt idx="27">
                  <c:v>French Comm. (Belgium)</c:v>
                </c:pt>
                <c:pt idx="28">
                  <c:v>Latvia</c:v>
                </c:pt>
                <c:pt idx="29">
                  <c:v>Croatia</c:v>
                </c:pt>
                <c:pt idx="30">
                  <c:v>Slovak Republic</c:v>
                </c:pt>
                <c:pt idx="31">
                  <c:v>Netherlands*</c:v>
                </c:pt>
                <c:pt idx="32">
                  <c:v>Israel</c:v>
                </c:pt>
                <c:pt idx="33">
                  <c:v>Lithuania</c:v>
                </c:pt>
                <c:pt idx="34">
                  <c:v>Shanghai (China)</c:v>
                </c:pt>
                <c:pt idx="35">
                  <c:v>Denmark</c:v>
                </c:pt>
                <c:pt idx="36">
                  <c:v>Czechia</c:v>
                </c:pt>
                <c:pt idx="37">
                  <c:v>Italy</c:v>
                </c:pt>
                <c:pt idx="38">
                  <c:v>Türkiye</c:v>
                </c:pt>
                <c:pt idx="39">
                  <c:v>Colombia</c:v>
                </c:pt>
                <c:pt idx="40">
                  <c:v>Romania</c:v>
                </c:pt>
                <c:pt idx="41">
                  <c:v>Saudi Arabia</c:v>
                </c:pt>
                <c:pt idx="42">
                  <c:v>Viet Nam</c:v>
                </c:pt>
                <c:pt idx="43">
                  <c:v>Kazakhstan</c:v>
                </c:pt>
              </c:strCache>
            </c:strRef>
          </c:cat>
          <c:val>
            <c:numRef>
              <c:f>'Figure 2.3'!$M$50:$M$93</c:f>
              <c:numCache>
                <c:formatCode>General</c:formatCode>
                <c:ptCount val="44"/>
                <c:pt idx="0">
                  <c:v>41.679909574828201</c:v>
                </c:pt>
                <c:pt idx="1">
                  <c:v>34.022248725063399</c:v>
                </c:pt>
                <c:pt idx="2">
                  <c:v>32.901967197056798</c:v>
                </c:pt>
                <c:pt idx="3">
                  <c:v>#N/A</c:v>
                </c:pt>
                <c:pt idx="4">
                  <c:v>#N/A</c:v>
                </c:pt>
                <c:pt idx="5">
                  <c:v>29.5031825521197</c:v>
                </c:pt>
                <c:pt idx="6">
                  <c:v>28.534764602285598</c:v>
                </c:pt>
                <c:pt idx="7">
                  <c:v>#N/A</c:v>
                </c:pt>
                <c:pt idx="8">
                  <c:v>27.2873173189463</c:v>
                </c:pt>
                <c:pt idx="9">
                  <c:v>26.845806974517998</c:v>
                </c:pt>
                <c:pt idx="10">
                  <c:v>26.726013181510901</c:v>
                </c:pt>
                <c:pt idx="11">
                  <c:v>#N/A</c:v>
                </c:pt>
                <c:pt idx="12">
                  <c:v>23.5485565972599</c:v>
                </c:pt>
                <c:pt idx="13">
                  <c:v>#N/A</c:v>
                </c:pt>
                <c:pt idx="14">
                  <c:v>20.892798815794102</c:v>
                </c:pt>
                <c:pt idx="15">
                  <c:v>#N/A</c:v>
                </c:pt>
                <c:pt idx="16">
                  <c:v>#N/A</c:v>
                </c:pt>
                <c:pt idx="17">
                  <c:v>20.285820234134398</c:v>
                </c:pt>
                <c:pt idx="18">
                  <c:v>#N/A</c:v>
                </c:pt>
                <c:pt idx="19">
                  <c:v>#N/A</c:v>
                </c:pt>
                <c:pt idx="20">
                  <c:v>18.7790342869855</c:v>
                </c:pt>
                <c:pt idx="21">
                  <c:v>#N/A</c:v>
                </c:pt>
                <c:pt idx="22">
                  <c:v>17.7023234526715</c:v>
                </c:pt>
                <c:pt idx="23">
                  <c:v>17.5628302697205</c:v>
                </c:pt>
                <c:pt idx="24">
                  <c:v>#N/A</c:v>
                </c:pt>
                <c:pt idx="25">
                  <c:v>16.402391941184199</c:v>
                </c:pt>
                <c:pt idx="26">
                  <c:v>#N/A</c:v>
                </c:pt>
                <c:pt idx="27">
                  <c:v>#N/A</c:v>
                </c:pt>
                <c:pt idx="28">
                  <c:v>#N/A</c:v>
                </c:pt>
                <c:pt idx="29">
                  <c:v>13.725885466609601</c:v>
                </c:pt>
                <c:pt idx="30">
                  <c:v>13.544295494808001</c:v>
                </c:pt>
                <c:pt idx="31">
                  <c:v>13.494015976000201</c:v>
                </c:pt>
                <c:pt idx="32">
                  <c:v>#N/A</c:v>
                </c:pt>
                <c:pt idx="33">
                  <c:v>12.898113060759499</c:v>
                </c:pt>
                <c:pt idx="34">
                  <c:v>#N/A</c:v>
                </c:pt>
                <c:pt idx="35">
                  <c:v>#N/A</c:v>
                </c:pt>
                <c:pt idx="36">
                  <c:v>#N/A</c:v>
                </c:pt>
                <c:pt idx="37">
                  <c:v>10.1269179082247</c:v>
                </c:pt>
                <c:pt idx="38">
                  <c:v>8.1674852952622707</c:v>
                </c:pt>
                <c:pt idx="39">
                  <c:v>#N/A</c:v>
                </c:pt>
                <c:pt idx="40">
                  <c:v>7.2755752686445501</c:v>
                </c:pt>
                <c:pt idx="41">
                  <c:v>#N/A</c:v>
                </c:pt>
                <c:pt idx="42">
                  <c:v>#N/A</c:v>
                </c:pt>
                <c:pt idx="43">
                  <c:v>#N/A</c:v>
                </c:pt>
              </c:numCache>
            </c:numRef>
          </c:val>
          <c:smooth val="0"/>
          <c:extLst>
            <c:ext xmlns:c16="http://schemas.microsoft.com/office/drawing/2014/chart" uri="{C3380CC4-5D6E-409C-BE32-E72D297353CC}">
              <c16:uniqueId val="{00000003-43EB-4DFA-B1E3-F746612E999A}"/>
            </c:ext>
          </c:extLst>
        </c:ser>
        <c:ser>
          <c:idx val="4"/>
          <c:order val="4"/>
          <c:spPr>
            <a:ln w="28575" cap="rnd">
              <a:noFill/>
              <a:round/>
            </a:ln>
            <a:effectLst/>
          </c:spPr>
          <c:marker>
            <c:symbol val="circle"/>
            <c:size val="10"/>
            <c:spPr>
              <a:solidFill>
                <a:schemeClr val="accent2"/>
              </a:solidFill>
              <a:ln w="9525">
                <a:noFill/>
              </a:ln>
              <a:effectLst/>
            </c:spPr>
          </c:marker>
          <c:errBars>
            <c:errDir val="y"/>
            <c:errBarType val="minus"/>
            <c:errValType val="cust"/>
            <c:noEndCap val="1"/>
            <c:plus>
              <c:numLit>
                <c:formatCode>General</c:formatCode>
                <c:ptCount val="1"/>
                <c:pt idx="0">
                  <c:v>1</c:v>
                </c:pt>
              </c:numLit>
            </c:plus>
            <c:minus>
              <c:numRef>
                <c:f>'Figure 2.3'!$H$50:$H$120</c:f>
                <c:numCache>
                  <c:formatCode>General</c:formatCode>
                  <c:ptCount val="71"/>
                  <c:pt idx="0">
                    <c:v>#N/A</c:v>
                  </c:pt>
                  <c:pt idx="1">
                    <c:v>#N/A</c:v>
                  </c:pt>
                  <c:pt idx="2">
                    <c:v>#N/A</c:v>
                  </c:pt>
                  <c:pt idx="3">
                    <c:v>#N/A</c:v>
                  </c:pt>
                  <c:pt idx="4">
                    <c:v>#N/A</c:v>
                  </c:pt>
                  <c:pt idx="5">
                    <c:v>#N/A</c:v>
                  </c:pt>
                  <c:pt idx="6">
                    <c:v>#N/A</c:v>
                  </c:pt>
                  <c:pt idx="7">
                    <c:v>#N/A</c:v>
                  </c:pt>
                  <c:pt idx="8">
                    <c:v>#N/A</c:v>
                  </c:pt>
                  <c:pt idx="9">
                    <c:v>#N/A</c:v>
                  </c:pt>
                  <c:pt idx="10">
                    <c:v>#N/A</c:v>
                  </c:pt>
                  <c:pt idx="11">
                    <c:v>-9.0186746455464046</c:v>
                  </c:pt>
                  <c:pt idx="12">
                    <c:v>#N/A</c:v>
                  </c:pt>
                  <c:pt idx="13">
                    <c:v>-3.3512433338656002</c:v>
                  </c:pt>
                  <c:pt idx="14">
                    <c:v>#N/A</c:v>
                  </c:pt>
                  <c:pt idx="15">
                    <c:v>-6.6131241305081012</c:v>
                  </c:pt>
                  <c:pt idx="16">
                    <c:v>-5.1779486426123</c:v>
                  </c:pt>
                  <c:pt idx="17">
                    <c:v>#N/A</c:v>
                  </c:pt>
                  <c:pt idx="18">
                    <c:v>-2.2844665883339985</c:v>
                  </c:pt>
                  <c:pt idx="19">
                    <c:v>#N/A</c:v>
                  </c:pt>
                  <c:pt idx="20">
                    <c:v>#N/A</c:v>
                  </c:pt>
                  <c:pt idx="21">
                    <c:v>#N/A</c:v>
                  </c:pt>
                  <c:pt idx="22">
                    <c:v>#N/A</c:v>
                  </c:pt>
                  <c:pt idx="23">
                    <c:v>#N/A</c:v>
                  </c:pt>
                  <c:pt idx="24">
                    <c:v>-5.3672549545877004</c:v>
                  </c:pt>
                  <c:pt idx="25">
                    <c:v>#N/A</c:v>
                  </c:pt>
                  <c:pt idx="26">
                    <c:v>#N/A</c:v>
                  </c:pt>
                  <c:pt idx="27">
                    <c:v>#N/A</c:v>
                  </c:pt>
                  <c:pt idx="28">
                    <c:v>-8.1935839464122999</c:v>
                  </c:pt>
                  <c:pt idx="29">
                    <c:v>#N/A</c:v>
                  </c:pt>
                  <c:pt idx="30">
                    <c:v>#N/A</c:v>
                  </c:pt>
                  <c:pt idx="31">
                    <c:v>#N/A</c:v>
                  </c:pt>
                  <c:pt idx="32">
                    <c:v>-4.9998285406511016</c:v>
                  </c:pt>
                  <c:pt idx="33">
                    <c:v>#N/A</c:v>
                  </c:pt>
                  <c:pt idx="34">
                    <c:v>#N/A</c:v>
                  </c:pt>
                  <c:pt idx="35">
                    <c:v>-3.0709272252283988</c:v>
                  </c:pt>
                  <c:pt idx="36">
                    <c:v>#N/A</c:v>
                  </c:pt>
                  <c:pt idx="37">
                    <c:v>#N/A</c:v>
                  </c:pt>
                  <c:pt idx="38">
                    <c:v>#N/A</c:v>
                  </c:pt>
                  <c:pt idx="39">
                    <c:v>-6.1253978332106609</c:v>
                  </c:pt>
                  <c:pt idx="40">
                    <c:v>#N/A</c:v>
                  </c:pt>
                  <c:pt idx="41">
                    <c:v>-4.4589943452247898</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numCache>
              </c:numRef>
            </c:minus>
            <c:spPr>
              <a:noFill/>
              <a:ln w="38100" cap="flat" cmpd="sng" algn="ctr">
                <a:solidFill>
                  <a:schemeClr val="accent2"/>
                </a:solidFill>
                <a:round/>
              </a:ln>
              <a:effectLst/>
            </c:spPr>
          </c:errBars>
          <c:cat>
            <c:strRef>
              <c:f>'Figure 2.3'!$A$50:$A$93</c:f>
              <c:strCache>
                <c:ptCount val="44"/>
                <c:pt idx="0">
                  <c:v>Alberta (Canada)*</c:v>
                </c:pt>
                <c:pt idx="1">
                  <c:v>Australia</c:v>
                </c:pt>
                <c:pt idx="2">
                  <c:v>New Zealand*</c:v>
                </c:pt>
                <c:pt idx="3">
                  <c:v>Malta</c:v>
                </c:pt>
                <c:pt idx="4">
                  <c:v>United States</c:v>
                </c:pt>
                <c:pt idx="5">
                  <c:v>South Africa</c:v>
                </c:pt>
                <c:pt idx="6">
                  <c:v>Estonia</c:v>
                </c:pt>
                <c:pt idx="7">
                  <c:v>Hungary</c:v>
                </c:pt>
                <c:pt idx="8">
                  <c:v>Chile</c:v>
                </c:pt>
                <c:pt idx="9">
                  <c:v>Japan</c:v>
                </c:pt>
                <c:pt idx="10">
                  <c:v>Singapore</c:v>
                </c:pt>
                <c:pt idx="11">
                  <c:v>Portugal</c:v>
                </c:pt>
                <c:pt idx="12">
                  <c:v>Norway*</c:v>
                </c:pt>
                <c:pt idx="13">
                  <c:v>Flemish Comm. (Belgium)</c:v>
                </c:pt>
                <c:pt idx="14">
                  <c:v>Brazil</c:v>
                </c:pt>
                <c:pt idx="15">
                  <c:v>United Arab Emirates</c:v>
                </c:pt>
                <c:pt idx="16">
                  <c:v>Iceland</c:v>
                </c:pt>
                <c:pt idx="17">
                  <c:v>Austria</c:v>
                </c:pt>
                <c:pt idx="18">
                  <c:v>Belgium</c:v>
                </c:pt>
                <c:pt idx="19">
                  <c:v>Slovenia</c:v>
                </c:pt>
                <c:pt idx="20">
                  <c:v>OECD average-25</c:v>
                </c:pt>
                <c:pt idx="21">
                  <c:v>Sweden</c:v>
                </c:pt>
                <c:pt idx="22">
                  <c:v>France</c:v>
                </c:pt>
                <c:pt idx="23">
                  <c:v>Finland</c:v>
                </c:pt>
                <c:pt idx="24">
                  <c:v>Bulgaria</c:v>
                </c:pt>
                <c:pt idx="25">
                  <c:v>Spain</c:v>
                </c:pt>
                <c:pt idx="26">
                  <c:v>Korea</c:v>
                </c:pt>
                <c:pt idx="27">
                  <c:v>French Comm. (Belgium)</c:v>
                </c:pt>
                <c:pt idx="28">
                  <c:v>Latvia</c:v>
                </c:pt>
                <c:pt idx="29">
                  <c:v>Croatia</c:v>
                </c:pt>
                <c:pt idx="30">
                  <c:v>Slovak Republic</c:v>
                </c:pt>
                <c:pt idx="31">
                  <c:v>Netherlands*</c:v>
                </c:pt>
                <c:pt idx="32">
                  <c:v>Israel</c:v>
                </c:pt>
                <c:pt idx="33">
                  <c:v>Lithuania</c:v>
                </c:pt>
                <c:pt idx="34">
                  <c:v>Shanghai (China)</c:v>
                </c:pt>
                <c:pt idx="35">
                  <c:v>Denmark</c:v>
                </c:pt>
                <c:pt idx="36">
                  <c:v>Czechia</c:v>
                </c:pt>
                <c:pt idx="37">
                  <c:v>Italy</c:v>
                </c:pt>
                <c:pt idx="38">
                  <c:v>Türkiye</c:v>
                </c:pt>
                <c:pt idx="39">
                  <c:v>Colombia</c:v>
                </c:pt>
                <c:pt idx="40">
                  <c:v>Romania</c:v>
                </c:pt>
                <c:pt idx="41">
                  <c:v>Saudi Arabia</c:v>
                </c:pt>
                <c:pt idx="42">
                  <c:v>Viet Nam</c:v>
                </c:pt>
                <c:pt idx="43">
                  <c:v>Kazakhstan</c:v>
                </c:pt>
              </c:strCache>
            </c:strRef>
          </c:cat>
          <c:val>
            <c:numRef>
              <c:f>'Figure 2.3'!$N$50:$N$93</c:f>
              <c:numCache>
                <c:formatCode>General</c:formatCode>
                <c:ptCount val="44"/>
                <c:pt idx="0">
                  <c:v>#N/A</c:v>
                </c:pt>
                <c:pt idx="1">
                  <c:v>#N/A</c:v>
                </c:pt>
                <c:pt idx="2">
                  <c:v>#N/A</c:v>
                </c:pt>
                <c:pt idx="3">
                  <c:v>#N/A</c:v>
                </c:pt>
                <c:pt idx="4">
                  <c:v>#N/A</c:v>
                </c:pt>
                <c:pt idx="5">
                  <c:v>#N/A</c:v>
                </c:pt>
                <c:pt idx="6">
                  <c:v>#N/A</c:v>
                </c:pt>
                <c:pt idx="7">
                  <c:v>#N/A</c:v>
                </c:pt>
                <c:pt idx="8">
                  <c:v>#N/A</c:v>
                </c:pt>
                <c:pt idx="9">
                  <c:v>#N/A</c:v>
                </c:pt>
                <c:pt idx="10">
                  <c:v>#N/A</c:v>
                </c:pt>
                <c:pt idx="11">
                  <c:v>25.758733591425099</c:v>
                </c:pt>
                <c:pt idx="12">
                  <c:v>#N/A</c:v>
                </c:pt>
                <c:pt idx="13">
                  <c:v>23.227979657228399</c:v>
                </c:pt>
                <c:pt idx="14">
                  <c:v>#N/A</c:v>
                </c:pt>
                <c:pt idx="15">
                  <c:v>20.880138851208599</c:v>
                </c:pt>
                <c:pt idx="16">
                  <c:v>20.8267456801712</c:v>
                </c:pt>
                <c:pt idx="17">
                  <c:v>#N/A</c:v>
                </c:pt>
                <c:pt idx="18">
                  <c:v>19.945663225589101</c:v>
                </c:pt>
                <c:pt idx="19">
                  <c:v>#N/A</c:v>
                </c:pt>
                <c:pt idx="20">
                  <c:v>#N/A</c:v>
                </c:pt>
                <c:pt idx="21">
                  <c:v>#N/A</c:v>
                </c:pt>
                <c:pt idx="22">
                  <c:v>#N/A</c:v>
                </c:pt>
                <c:pt idx="23">
                  <c:v>#N/A</c:v>
                </c:pt>
                <c:pt idx="24">
                  <c:v>16.8869321024752</c:v>
                </c:pt>
                <c:pt idx="25">
                  <c:v>#N/A</c:v>
                </c:pt>
                <c:pt idx="26">
                  <c:v>#N/A</c:v>
                </c:pt>
                <c:pt idx="27">
                  <c:v>#N/A</c:v>
                </c:pt>
                <c:pt idx="28">
                  <c:v>14.477609260390601</c:v>
                </c:pt>
                <c:pt idx="29">
                  <c:v>#N/A</c:v>
                </c:pt>
                <c:pt idx="30">
                  <c:v>#N/A</c:v>
                </c:pt>
                <c:pt idx="31">
                  <c:v>#N/A</c:v>
                </c:pt>
                <c:pt idx="32">
                  <c:v>12.987805162200999</c:v>
                </c:pt>
                <c:pt idx="33">
                  <c:v>#N/A</c:v>
                </c:pt>
                <c:pt idx="34">
                  <c:v>#N/A</c:v>
                </c:pt>
                <c:pt idx="35">
                  <c:v>11.416097464770001</c:v>
                </c:pt>
                <c:pt idx="36">
                  <c:v>#N/A</c:v>
                </c:pt>
                <c:pt idx="37">
                  <c:v>#N/A</c:v>
                </c:pt>
                <c:pt idx="38">
                  <c:v>#N/A</c:v>
                </c:pt>
                <c:pt idx="39">
                  <c:v>7.6956003079862398</c:v>
                </c:pt>
                <c:pt idx="40">
                  <c:v>#N/A</c:v>
                </c:pt>
                <c:pt idx="41">
                  <c:v>6.7454650382576098</c:v>
                </c:pt>
                <c:pt idx="42">
                  <c:v>#N/A</c:v>
                </c:pt>
                <c:pt idx="43">
                  <c:v>#N/A</c:v>
                </c:pt>
              </c:numCache>
            </c:numRef>
          </c:val>
          <c:smooth val="0"/>
          <c:extLst>
            <c:ext xmlns:c16="http://schemas.microsoft.com/office/drawing/2014/chart" uri="{C3380CC4-5D6E-409C-BE32-E72D297353CC}">
              <c16:uniqueId val="{00000004-43EB-4DFA-B1E3-F746612E999A}"/>
            </c:ext>
          </c:extLst>
        </c:ser>
        <c:ser>
          <c:idx val="5"/>
          <c:order val="5"/>
          <c:spPr>
            <a:ln w="28575" cap="rnd">
              <a:noFill/>
              <a:round/>
            </a:ln>
            <a:effectLst/>
          </c:spPr>
          <c:marker>
            <c:symbol val="circle"/>
            <c:size val="11"/>
            <c:spPr>
              <a:solidFill>
                <a:schemeClr val="bg1"/>
              </a:solidFill>
              <a:ln w="25400">
                <a:solidFill>
                  <a:schemeClr val="bg1">
                    <a:lumMod val="50000"/>
                  </a:schemeClr>
                </a:solidFill>
              </a:ln>
              <a:effectLst/>
            </c:spPr>
          </c:marker>
          <c:errBars>
            <c:errDir val="y"/>
            <c:errBarType val="minus"/>
            <c:errValType val="cust"/>
            <c:noEndCap val="1"/>
            <c:plus>
              <c:numLit>
                <c:formatCode>General</c:formatCode>
                <c:ptCount val="1"/>
                <c:pt idx="0">
                  <c:v>1</c:v>
                </c:pt>
              </c:numLit>
            </c:plus>
            <c:minus>
              <c:numRef>
                <c:f>'Figure 2.3'!$I$50:$I$120</c:f>
                <c:numCache>
                  <c:formatCode>General</c:formatCode>
                  <c:ptCount val="71"/>
                  <c:pt idx="0">
                    <c:v>#N/A</c:v>
                  </c:pt>
                  <c:pt idx="1">
                    <c:v>#N/A</c:v>
                  </c:pt>
                  <c:pt idx="2">
                    <c:v>#N/A</c:v>
                  </c:pt>
                  <c:pt idx="3">
                    <c:v>2.1094382721104985</c:v>
                  </c:pt>
                  <c:pt idx="4">
                    <c:v>3.1548954254166013</c:v>
                  </c:pt>
                  <c:pt idx="5">
                    <c:v>#N/A</c:v>
                  </c:pt>
                  <c:pt idx="6">
                    <c:v>#N/A</c:v>
                  </c:pt>
                  <c:pt idx="7">
                    <c:v>-3.0321845526368989</c:v>
                  </c:pt>
                  <c:pt idx="8">
                    <c:v>#N/A</c:v>
                  </c:pt>
                  <c:pt idx="9">
                    <c:v>#N/A</c:v>
                  </c:pt>
                  <c:pt idx="10">
                    <c:v>#N/A</c:v>
                  </c:pt>
                  <c:pt idx="11">
                    <c:v>#N/A</c:v>
                  </c:pt>
                  <c:pt idx="12">
                    <c:v>#N/A</c:v>
                  </c:pt>
                  <c:pt idx="13">
                    <c:v>#N/A</c:v>
                  </c:pt>
                  <c:pt idx="14">
                    <c:v>#N/A</c:v>
                  </c:pt>
                  <c:pt idx="15">
                    <c:v>#N/A</c:v>
                  </c:pt>
                  <c:pt idx="16">
                    <c:v>#N/A</c:v>
                  </c:pt>
                  <c:pt idx="17">
                    <c:v>#N/A</c:v>
                  </c:pt>
                  <c:pt idx="18">
                    <c:v>#N/A</c:v>
                  </c:pt>
                  <c:pt idx="19">
                    <c:v>2.8626158418114009</c:v>
                  </c:pt>
                  <c:pt idx="20">
                    <c:v>#N/A</c:v>
                  </c:pt>
                  <c:pt idx="21">
                    <c:v>1.3845268475436008</c:v>
                  </c:pt>
                  <c:pt idx="22">
                    <c:v>#N/A</c:v>
                  </c:pt>
                  <c:pt idx="23">
                    <c:v>#N/A</c:v>
                  </c:pt>
                  <c:pt idx="24">
                    <c:v>#N/A</c:v>
                  </c:pt>
                  <c:pt idx="25">
                    <c:v>#N/A</c:v>
                  </c:pt>
                  <c:pt idx="26">
                    <c:v>-2.0391864454570001</c:v>
                  </c:pt>
                  <c:pt idx="27">
                    <c:v>-2.5446890649583001</c:v>
                  </c:pt>
                  <c:pt idx="28">
                    <c:v>#N/A</c:v>
                  </c:pt>
                  <c:pt idx="29">
                    <c:v>#N/A</c:v>
                  </c:pt>
                  <c:pt idx="30">
                    <c:v>#N/A</c:v>
                  </c:pt>
                  <c:pt idx="31">
                    <c:v>#N/A</c:v>
                  </c:pt>
                  <c:pt idx="32">
                    <c:v>#N/A</c:v>
                  </c:pt>
                  <c:pt idx="33">
                    <c:v>#N/A</c:v>
                  </c:pt>
                  <c:pt idx="34">
                    <c:v>0.815623940676101</c:v>
                  </c:pt>
                  <c:pt idx="35">
                    <c:v>#N/A</c:v>
                  </c:pt>
                  <c:pt idx="36">
                    <c:v>0.62109275836909994</c:v>
                  </c:pt>
                  <c:pt idx="37">
                    <c:v>#N/A</c:v>
                  </c:pt>
                  <c:pt idx="38">
                    <c:v>#N/A</c:v>
                  </c:pt>
                  <c:pt idx="39">
                    <c:v>#N/A</c:v>
                  </c:pt>
                  <c:pt idx="40">
                    <c:v>#N/A</c:v>
                  </c:pt>
                  <c:pt idx="41">
                    <c:v>#N/A</c:v>
                  </c:pt>
                  <c:pt idx="42">
                    <c:v>0.4290453619479897</c:v>
                  </c:pt>
                  <c:pt idx="43">
                    <c:v>0.71927841873519993</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numCache>
              </c:numRef>
            </c:minus>
            <c:spPr>
              <a:noFill/>
              <a:ln w="38100" cap="flat" cmpd="sng" algn="ctr">
                <a:solidFill>
                  <a:schemeClr val="bg1">
                    <a:lumMod val="50000"/>
                  </a:schemeClr>
                </a:solidFill>
                <a:round/>
              </a:ln>
              <a:effectLst/>
            </c:spPr>
          </c:errBars>
          <c:cat>
            <c:strRef>
              <c:f>'Figure 2.3'!$A$50:$A$93</c:f>
              <c:strCache>
                <c:ptCount val="44"/>
                <c:pt idx="0">
                  <c:v>Alberta (Canada)*</c:v>
                </c:pt>
                <c:pt idx="1">
                  <c:v>Australia</c:v>
                </c:pt>
                <c:pt idx="2">
                  <c:v>New Zealand*</c:v>
                </c:pt>
                <c:pt idx="3">
                  <c:v>Malta</c:v>
                </c:pt>
                <c:pt idx="4">
                  <c:v>United States</c:v>
                </c:pt>
                <c:pt idx="5">
                  <c:v>South Africa</c:v>
                </c:pt>
                <c:pt idx="6">
                  <c:v>Estonia</c:v>
                </c:pt>
                <c:pt idx="7">
                  <c:v>Hungary</c:v>
                </c:pt>
                <c:pt idx="8">
                  <c:v>Chile</c:v>
                </c:pt>
                <c:pt idx="9">
                  <c:v>Japan</c:v>
                </c:pt>
                <c:pt idx="10">
                  <c:v>Singapore</c:v>
                </c:pt>
                <c:pt idx="11">
                  <c:v>Portugal</c:v>
                </c:pt>
                <c:pt idx="12">
                  <c:v>Norway*</c:v>
                </c:pt>
                <c:pt idx="13">
                  <c:v>Flemish Comm. (Belgium)</c:v>
                </c:pt>
                <c:pt idx="14">
                  <c:v>Brazil</c:v>
                </c:pt>
                <c:pt idx="15">
                  <c:v>United Arab Emirates</c:v>
                </c:pt>
                <c:pt idx="16">
                  <c:v>Iceland</c:v>
                </c:pt>
                <c:pt idx="17">
                  <c:v>Austria</c:v>
                </c:pt>
                <c:pt idx="18">
                  <c:v>Belgium</c:v>
                </c:pt>
                <c:pt idx="19">
                  <c:v>Slovenia</c:v>
                </c:pt>
                <c:pt idx="20">
                  <c:v>OECD average-25</c:v>
                </c:pt>
                <c:pt idx="21">
                  <c:v>Sweden</c:v>
                </c:pt>
                <c:pt idx="22">
                  <c:v>France</c:v>
                </c:pt>
                <c:pt idx="23">
                  <c:v>Finland</c:v>
                </c:pt>
                <c:pt idx="24">
                  <c:v>Bulgaria</c:v>
                </c:pt>
                <c:pt idx="25">
                  <c:v>Spain</c:v>
                </c:pt>
                <c:pt idx="26">
                  <c:v>Korea</c:v>
                </c:pt>
                <c:pt idx="27">
                  <c:v>French Comm. (Belgium)</c:v>
                </c:pt>
                <c:pt idx="28">
                  <c:v>Latvia</c:v>
                </c:pt>
                <c:pt idx="29">
                  <c:v>Croatia</c:v>
                </c:pt>
                <c:pt idx="30">
                  <c:v>Slovak Republic</c:v>
                </c:pt>
                <c:pt idx="31">
                  <c:v>Netherlands*</c:v>
                </c:pt>
                <c:pt idx="32">
                  <c:v>Israel</c:v>
                </c:pt>
                <c:pt idx="33">
                  <c:v>Lithuania</c:v>
                </c:pt>
                <c:pt idx="34">
                  <c:v>Shanghai (China)</c:v>
                </c:pt>
                <c:pt idx="35">
                  <c:v>Denmark</c:v>
                </c:pt>
                <c:pt idx="36">
                  <c:v>Czechia</c:v>
                </c:pt>
                <c:pt idx="37">
                  <c:v>Italy</c:v>
                </c:pt>
                <c:pt idx="38">
                  <c:v>Türkiye</c:v>
                </c:pt>
                <c:pt idx="39">
                  <c:v>Colombia</c:v>
                </c:pt>
                <c:pt idx="40">
                  <c:v>Romania</c:v>
                </c:pt>
                <c:pt idx="41">
                  <c:v>Saudi Arabia</c:v>
                </c:pt>
                <c:pt idx="42">
                  <c:v>Viet Nam</c:v>
                </c:pt>
                <c:pt idx="43">
                  <c:v>Kazakhstan</c:v>
                </c:pt>
              </c:strCache>
            </c:strRef>
          </c:cat>
          <c:val>
            <c:numRef>
              <c:f>'Figure 2.3'!$O$50:$O$93</c:f>
              <c:numCache>
                <c:formatCode>General</c:formatCode>
                <c:ptCount val="44"/>
                <c:pt idx="0">
                  <c:v>#N/A</c:v>
                </c:pt>
                <c:pt idx="1">
                  <c:v>#N/A</c:v>
                </c:pt>
                <c:pt idx="2">
                  <c:v>#N/A</c:v>
                </c:pt>
                <c:pt idx="3">
                  <c:v>30.573281781944299</c:v>
                </c:pt>
                <c:pt idx="4">
                  <c:v>29.6098582251011</c:v>
                </c:pt>
                <c:pt idx="5">
                  <c:v>#N/A</c:v>
                </c:pt>
                <c:pt idx="6">
                  <c:v>#N/A</c:v>
                </c:pt>
                <c:pt idx="7">
                  <c:v>28.4779904288918</c:v>
                </c:pt>
                <c:pt idx="8">
                  <c:v>#N/A</c:v>
                </c:pt>
                <c:pt idx="9">
                  <c:v>#N/A</c:v>
                </c:pt>
                <c:pt idx="10">
                  <c:v>#N/A</c:v>
                </c:pt>
                <c:pt idx="11">
                  <c:v>#N/A</c:v>
                </c:pt>
                <c:pt idx="12">
                  <c:v>#N/A</c:v>
                </c:pt>
                <c:pt idx="13">
                  <c:v>#N/A</c:v>
                </c:pt>
                <c:pt idx="14">
                  <c:v>#N/A</c:v>
                </c:pt>
                <c:pt idx="15">
                  <c:v>#N/A</c:v>
                </c:pt>
                <c:pt idx="16">
                  <c:v>#N/A</c:v>
                </c:pt>
                <c:pt idx="17">
                  <c:v>#N/A</c:v>
                </c:pt>
                <c:pt idx="18">
                  <c:v>#N/A</c:v>
                </c:pt>
                <c:pt idx="19">
                  <c:v>19.2540635082897</c:v>
                </c:pt>
                <c:pt idx="20">
                  <c:v>#N/A</c:v>
                </c:pt>
                <c:pt idx="21">
                  <c:v>18.4936543921701</c:v>
                </c:pt>
                <c:pt idx="22">
                  <c:v>#N/A</c:v>
                </c:pt>
                <c:pt idx="23">
                  <c:v>#N/A</c:v>
                </c:pt>
                <c:pt idx="24">
                  <c:v>#N/A</c:v>
                </c:pt>
                <c:pt idx="25">
                  <c:v>#N/A</c:v>
                </c:pt>
                <c:pt idx="26">
                  <c:v>15.9085065059464</c:v>
                </c:pt>
                <c:pt idx="27">
                  <c:v>14.711579867069799</c:v>
                </c:pt>
                <c:pt idx="28">
                  <c:v>#N/A</c:v>
                </c:pt>
                <c:pt idx="29">
                  <c:v>#N/A</c:v>
                </c:pt>
                <c:pt idx="30">
                  <c:v>#N/A</c:v>
                </c:pt>
                <c:pt idx="31">
                  <c:v>#N/A</c:v>
                </c:pt>
                <c:pt idx="32">
                  <c:v>#N/A</c:v>
                </c:pt>
                <c:pt idx="33">
                  <c:v>#N/A</c:v>
                </c:pt>
                <c:pt idx="34">
                  <c:v>11.917144528670701</c:v>
                </c:pt>
                <c:pt idx="35">
                  <c:v>#N/A</c:v>
                </c:pt>
                <c:pt idx="36">
                  <c:v>11.2432141441273</c:v>
                </c:pt>
                <c:pt idx="37">
                  <c:v>#N/A</c:v>
                </c:pt>
                <c:pt idx="38">
                  <c:v>#N/A</c:v>
                </c:pt>
                <c:pt idx="39">
                  <c:v>#N/A</c:v>
                </c:pt>
                <c:pt idx="40">
                  <c:v>#N/A</c:v>
                </c:pt>
                <c:pt idx="41">
                  <c:v>#N/A</c:v>
                </c:pt>
                <c:pt idx="42">
                  <c:v>4.2469861225820296</c:v>
                </c:pt>
                <c:pt idx="43">
                  <c:v>3.9737520816715</c:v>
                </c:pt>
              </c:numCache>
            </c:numRef>
          </c:val>
          <c:smooth val="0"/>
          <c:extLst>
            <c:ext xmlns:c16="http://schemas.microsoft.com/office/drawing/2014/chart" uri="{C3380CC4-5D6E-409C-BE32-E72D297353CC}">
              <c16:uniqueId val="{00000005-43EB-4DFA-B1E3-F746612E999A}"/>
            </c:ext>
          </c:extLst>
        </c:ser>
        <c:dLbls>
          <c:showLegendKey val="0"/>
          <c:showVal val="0"/>
          <c:showCatName val="0"/>
          <c:showSerName val="0"/>
          <c:showPercent val="0"/>
          <c:showBubbleSize val="0"/>
        </c:dLbls>
        <c:marker val="1"/>
        <c:smooth val="0"/>
        <c:axId val="1237784383"/>
        <c:axId val="1237773343"/>
      </c:lineChart>
      <c:catAx>
        <c:axId val="123778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1237773343"/>
        <c:crosses val="autoZero"/>
        <c:auto val="1"/>
        <c:lblAlgn val="ctr"/>
        <c:lblOffset val="100"/>
        <c:noMultiLvlLbl val="0"/>
      </c:catAx>
      <c:valAx>
        <c:axId val="1237773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2377843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ptos Narrow" panose="020B0004020202020204" pitchFamily="34" charset="0"/>
                <a:ea typeface="+mn-ea"/>
                <a:cs typeface="+mn-cs"/>
              </a:defRPr>
            </a:pPr>
            <a:r>
              <a:rPr lang="en-US" sz="1100">
                <a:solidFill>
                  <a:schemeClr val="accent6"/>
                </a:solidFill>
                <a:latin typeface="Aptos Narrow" panose="020B0004020202020204" pitchFamily="34" charset="0"/>
              </a:rPr>
              <a:t>● </a:t>
            </a:r>
            <a:r>
              <a:rPr lang="en-US" sz="1100">
                <a:solidFill>
                  <a:schemeClr val="accent6"/>
                </a:solidFill>
                <a:latin typeface="Arial Narrow" panose="020B0606020202030204" pitchFamily="34" charset="0"/>
              </a:rPr>
              <a:t>OECD</a:t>
            </a:r>
            <a:r>
              <a:rPr lang="en-US" sz="1100" baseline="0">
                <a:solidFill>
                  <a:schemeClr val="accent6"/>
                </a:solidFill>
                <a:latin typeface="Arial Narrow" panose="020B0606020202030204" pitchFamily="34" charset="0"/>
              </a:rPr>
              <a:t> </a:t>
            </a:r>
            <a:r>
              <a:rPr lang="en-US" sz="1100" b="1" baseline="0">
                <a:solidFill>
                  <a:schemeClr val="accent6"/>
                </a:solidFill>
                <a:latin typeface="Arial Narrow" panose="020B0606020202030204" pitchFamily="34" charset="0"/>
              </a:rPr>
              <a:t>average</a:t>
            </a:r>
            <a:r>
              <a:rPr lang="en-US" sz="1100" baseline="0">
                <a:solidFill>
                  <a:schemeClr val="accent6"/>
                </a:solidFill>
                <a:latin typeface="Arial Narrow" panose="020B0606020202030204" pitchFamily="34" charset="0"/>
              </a:rPr>
              <a:t> </a:t>
            </a:r>
            <a:r>
              <a:rPr lang="en-US" sz="1100" b="0" i="0" u="none" strike="noStrike" kern="1200" spc="0" baseline="0">
                <a:solidFill>
                  <a:schemeClr val="bg1">
                    <a:lumMod val="50000"/>
                  </a:schemeClr>
                </a:solidFill>
                <a:latin typeface="Aptos Narrow" panose="020B0004020202020204" pitchFamily="34" charset="0"/>
              </a:rPr>
              <a:t>●</a:t>
            </a:r>
            <a:r>
              <a:rPr lang="en-US" sz="1100" baseline="0">
                <a:solidFill>
                  <a:schemeClr val="accent6"/>
                </a:solidFill>
                <a:latin typeface="Arial Narrow" panose="020B0606020202030204" pitchFamily="34" charset="0"/>
              </a:rPr>
              <a:t> </a:t>
            </a:r>
            <a:r>
              <a:rPr lang="en-US" sz="1100" baseline="0">
                <a:solidFill>
                  <a:schemeClr val="bg1">
                    <a:lumMod val="50000"/>
                  </a:schemeClr>
                </a:solidFill>
                <a:latin typeface="Arial Narrow" panose="020B0606020202030204" pitchFamily="34" charset="0"/>
              </a:rPr>
              <a:t>Education </a:t>
            </a:r>
            <a:r>
              <a:rPr lang="en-US" sz="1100" b="1" baseline="0">
                <a:solidFill>
                  <a:schemeClr val="bg1">
                    <a:lumMod val="50000"/>
                  </a:schemeClr>
                </a:solidFill>
                <a:latin typeface="Arial Narrow" panose="020B0606020202030204" pitchFamily="34" charset="0"/>
              </a:rPr>
              <a:t>systems</a:t>
            </a:r>
            <a:r>
              <a:rPr lang="en-US" sz="1100" baseline="0">
                <a:solidFill>
                  <a:schemeClr val="bg1">
                    <a:lumMod val="50000"/>
                  </a:schemeClr>
                </a:solidFill>
                <a:latin typeface="Arial Narrow" panose="020B0606020202030204" pitchFamily="34" charset="0"/>
              </a:rPr>
              <a:t>   </a:t>
            </a:r>
            <a:r>
              <a:rPr lang="en-US" sz="1100" b="0" i="0" u="none" strike="noStrike" kern="1200" spc="0" baseline="0">
                <a:solidFill>
                  <a:schemeClr val="accent2"/>
                </a:solidFill>
                <a:latin typeface="Arial Narrow" panose="020B0606020202030204" pitchFamily="34" charset="0"/>
              </a:rPr>
              <a:t>▌</a:t>
            </a:r>
            <a:r>
              <a:rPr lang="en-US" sz="1100" b="1" baseline="0">
                <a:solidFill>
                  <a:schemeClr val="accent2"/>
                </a:solidFill>
                <a:latin typeface="Arial Narrow" panose="020B0606020202030204" pitchFamily="34" charset="0"/>
              </a:rPr>
              <a:t>Lowest</a:t>
            </a:r>
            <a:r>
              <a:rPr lang="en-US" sz="1100" baseline="0">
                <a:solidFill>
                  <a:schemeClr val="accent2"/>
                </a:solidFill>
                <a:latin typeface="Arial Narrow" panose="020B0606020202030204" pitchFamily="34" charset="0"/>
              </a:rPr>
              <a:t> value  </a:t>
            </a:r>
            <a:r>
              <a:rPr lang="en-US" sz="1100" b="0" i="0" u="none" strike="noStrike" kern="1200" spc="0" baseline="0">
                <a:solidFill>
                  <a:srgbClr val="0070C0"/>
                </a:solidFill>
                <a:latin typeface="Arial Narrow" panose="020B0606020202030204" pitchFamily="34" charset="0"/>
              </a:rPr>
              <a:t>▌</a:t>
            </a:r>
            <a:r>
              <a:rPr lang="en-US" sz="1100" b="1" baseline="0">
                <a:solidFill>
                  <a:srgbClr val="0070C0"/>
                </a:solidFill>
                <a:latin typeface="Arial Narrow" panose="020B0606020202030204" pitchFamily="34" charset="0"/>
              </a:rPr>
              <a:t>Highest</a:t>
            </a:r>
            <a:r>
              <a:rPr lang="en-US" sz="1100" baseline="0">
                <a:solidFill>
                  <a:srgbClr val="0070C0"/>
                </a:solidFill>
                <a:latin typeface="Arial Narrow" panose="020B0606020202030204" pitchFamily="34" charset="0"/>
              </a:rPr>
              <a:t> value</a:t>
            </a:r>
            <a:endParaRPr lang="en-US" sz="1100">
              <a:solidFill>
                <a:srgbClr val="0070C0"/>
              </a:solidFill>
              <a:latin typeface="Arial Narrow" panose="020B0606020202030204" pitchFamily="34" charset="0"/>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ptos Narrow" panose="020B0004020202020204" pitchFamily="34" charset="0"/>
              <a:ea typeface="+mn-ea"/>
              <a:cs typeface="+mn-cs"/>
            </a:defRPr>
          </a:pPr>
          <a:endParaRPr lang="en-US"/>
        </a:p>
      </c:txPr>
    </c:title>
    <c:autoTitleDeleted val="0"/>
    <c:plotArea>
      <c:layout/>
      <c:barChart>
        <c:barDir val="bar"/>
        <c:grouping val="clustered"/>
        <c:varyColors val="0"/>
        <c:ser>
          <c:idx val="0"/>
          <c:order val="0"/>
          <c:tx>
            <c:strRef>
              <c:f>'Figure 4.3'!$T$109</c:f>
              <c:strCache>
                <c:ptCount val="1"/>
                <c:pt idx="0">
                  <c:v>Label X</c:v>
                </c:pt>
              </c:strCache>
            </c:strRef>
          </c:tx>
          <c:spPr>
            <a:solidFill>
              <a:schemeClr val="accent1"/>
            </a:solidFill>
            <a:ln>
              <a:noFill/>
            </a:ln>
            <a:effectLst/>
          </c:spPr>
          <c:invertIfNegative val="0"/>
          <c:cat>
            <c:strRef>
              <c:f>'Figure 4.3'!$R$111:$R$117</c:f>
              <c:strCache>
                <c:ptCount val="7"/>
                <c:pt idx="0">
                  <c:v>Teaching in a multicultural or
multilingual setting</c:v>
                </c:pt>
                <c:pt idx="1">
                  <c:v>Supporting students'
social and emotional development</c:v>
                </c:pt>
                <c:pt idx="2">
                  <c:v>Use of digital resource
and tools for teaching</c:v>
                </c:pt>
                <c:pt idx="3">
                  <c:v>Classroom practice in subjects I teach</c:v>
                </c:pt>
                <c:pt idx="4">
                  <c:v>General pedagogy</c:v>
                </c:pt>
                <c:pt idx="5">
                  <c:v>Pedagogy of the subjects I teach</c:v>
                </c:pt>
                <c:pt idx="6">
                  <c:v>Content of the subjects I teach</c:v>
                </c:pt>
              </c:strCache>
            </c:strRef>
          </c:cat>
          <c:val>
            <c:numRef>
              <c:f>'Figure 4.3'!$T$111:$T$117</c:f>
              <c:numCache>
                <c:formatCode>General</c:formatCode>
                <c:ptCount val="7"/>
                <c:pt idx="0">
                  <c:v>-100</c:v>
                </c:pt>
                <c:pt idx="1">
                  <c:v>-100</c:v>
                </c:pt>
                <c:pt idx="2">
                  <c:v>-100</c:v>
                </c:pt>
                <c:pt idx="3">
                  <c:v>-100</c:v>
                </c:pt>
                <c:pt idx="4">
                  <c:v>-100</c:v>
                </c:pt>
                <c:pt idx="5">
                  <c:v>-100</c:v>
                </c:pt>
                <c:pt idx="6">
                  <c:v>-100</c:v>
                </c:pt>
              </c:numCache>
            </c:numRef>
          </c:val>
          <c:extLst>
            <c:ext xmlns:c16="http://schemas.microsoft.com/office/drawing/2014/chart" uri="{C3380CC4-5D6E-409C-BE32-E72D297353CC}">
              <c16:uniqueId val="{00000000-0703-40B5-ADDA-D135C7DA0897}"/>
            </c:ext>
          </c:extLst>
        </c:ser>
        <c:dLbls>
          <c:showLegendKey val="0"/>
          <c:showVal val="0"/>
          <c:showCatName val="0"/>
          <c:showSerName val="0"/>
          <c:showPercent val="0"/>
          <c:showBubbleSize val="0"/>
        </c:dLbls>
        <c:gapWidth val="182"/>
        <c:axId val="1012796559"/>
        <c:axId val="1012796079"/>
      </c:barChart>
      <c:scatterChart>
        <c:scatterStyle val="lineMarker"/>
        <c:varyColors val="0"/>
        <c:ser>
          <c:idx val="1"/>
          <c:order val="1"/>
          <c:spPr>
            <a:ln w="25400" cap="rnd">
              <a:noFill/>
              <a:round/>
            </a:ln>
            <a:effectLst/>
          </c:spPr>
          <c:marker>
            <c:symbol val="circle"/>
            <c:size val="7"/>
            <c:spPr>
              <a:solidFill>
                <a:schemeClr val="bg1">
                  <a:lumMod val="65000"/>
                  <a:alpha val="60000"/>
                </a:schemeClr>
              </a:solidFill>
              <a:ln w="9525">
                <a:solidFill>
                  <a:schemeClr val="bg1">
                    <a:lumMod val="65000"/>
                  </a:schemeClr>
                </a:solidFill>
              </a:ln>
              <a:effectLst/>
            </c:spPr>
          </c:marker>
          <c:xVal>
            <c:numRef>
              <c:f>'Figure 4.3'!$C$110:$C$1209</c:f>
              <c:numCache>
                <c:formatCode>General</c:formatCode>
                <c:ptCount val="1100"/>
                <c:pt idx="0">
                  <c:v>81.314908478820499</c:v>
                </c:pt>
                <c:pt idx="1">
                  <c:v>22.264945737175701</c:v>
                </c:pt>
                <c:pt idx="2">
                  <c:v>25.955051854932702</c:v>
                </c:pt>
                <c:pt idx="3">
                  <c:v>44.926575757412898</c:v>
                </c:pt>
                <c:pt idx="4">
                  <c:v>73.786212762031298</c:v>
                </c:pt>
                <c:pt idx="5">
                  <c:v>30.360670042308101</c:v>
                </c:pt>
                <c:pt idx="6">
                  <c:v>34.802297202195597</c:v>
                </c:pt>
                <c:pt idx="7">
                  <c:v>23.662968379167602</c:v>
                </c:pt>
                <c:pt idx="8">
                  <c:v>56.271226135154201</c:v>
                </c:pt>
                <c:pt idx="9">
                  <c:v>38.5822924491913</c:v>
                </c:pt>
                <c:pt idx="10">
                  <c:v>28.2152174023838</c:v>
                </c:pt>
                <c:pt idx="11">
                  <c:v>50.392146673578502</c:v>
                </c:pt>
                <c:pt idx="12">
                  <c:v>57.4592955555148</c:v>
                </c:pt>
                <c:pt idx="13">
                  <c:v>28.604173932797099</c:v>
                </c:pt>
                <c:pt idx="14">
                  <c:v>20.610617043036999</c:v>
                </c:pt>
                <c:pt idx="15">
                  <c:v>44.115544602827597</c:v>
                </c:pt>
                <c:pt idx="16">
                  <c:v>20.9629039183862</c:v>
                </c:pt>
                <c:pt idx="17">
                  <c:v>25.3725170026452</c:v>
                </c:pt>
                <c:pt idx="18">
                  <c:v>14.471743647674201</c:v>
                </c:pt>
                <c:pt idx="19">
                  <c:v>31.669617859256601</c:v>
                </c:pt>
                <c:pt idx="20">
                  <c:v>33.172582235715602</c:v>
                </c:pt>
                <c:pt idx="21">
                  <c:v>32.673712772786899</c:v>
                </c:pt>
                <c:pt idx="22">
                  <c:v>40.273985550181898</c:v>
                </c:pt>
                <c:pt idx="23">
                  <c:v>16.648335561191601</c:v>
                </c:pt>
                <c:pt idx="24">
                  <c:v>48.638250281159898</c:v>
                </c:pt>
                <c:pt idx="25">
                  <c:v>27.0890351127466</c:v>
                </c:pt>
                <c:pt idx="26">
                  <c:v>76.115908673833403</c:v>
                </c:pt>
                <c:pt idx="27">
                  <c:v>41.9839020676975</c:v>
                </c:pt>
                <c:pt idx="28">
                  <c:v>53.499343188271503</c:v>
                </c:pt>
                <c:pt idx="29">
                  <c:v>37.849913713768203</c:v>
                </c:pt>
                <c:pt idx="30">
                  <c:v>48.857953873871402</c:v>
                </c:pt>
                <c:pt idx="31">
                  <c:v>46.787902866341</c:v>
                </c:pt>
                <c:pt idx="32">
                  <c:v>51.882115972251803</c:v>
                </c:pt>
                <c:pt idx="33">
                  <c:v>36.4390687278011</c:v>
                </c:pt>
                <c:pt idx="34">
                  <c:v>29.0251572727819</c:v>
                </c:pt>
                <c:pt idx="35">
                  <c:v>56.090487792238598</c:v>
                </c:pt>
                <c:pt idx="36">
                  <c:v>80.191077398247003</c:v>
                </c:pt>
                <c:pt idx="37">
                  <c:v>40.9743890331765</c:v>
                </c:pt>
                <c:pt idx="38">
                  <c:v>65.858615676545995</c:v>
                </c:pt>
                <c:pt idx="39">
                  <c:v>51.875476702142599</c:v>
                </c:pt>
                <c:pt idx="40">
                  <c:v>29.874227856852102</c:v>
                </c:pt>
                <c:pt idx="41">
                  <c:v>10.763329292823199</c:v>
                </c:pt>
                <c:pt idx="42">
                  <c:v>77.090067523205306</c:v>
                </c:pt>
                <c:pt idx="43">
                  <c:v>42.015035647508</c:v>
                </c:pt>
                <c:pt idx="44">
                  <c:v>33.230845175840798</c:v>
                </c:pt>
                <c:pt idx="45">
                  <c:v>52.8041359129707</c:v>
                </c:pt>
                <c:pt idx="46">
                  <c:v>78.706238573340599</c:v>
                </c:pt>
                <c:pt idx="47">
                  <c:v>41.0884613443639</c:v>
                </c:pt>
                <c:pt idx="48">
                  <c:v>64.249655235009996</c:v>
                </c:pt>
                <c:pt idx="49">
                  <c:v>36.617491863983901</c:v>
                </c:pt>
                <c:pt idx="50">
                  <c:v>33.053015891083497</c:v>
                </c:pt>
                <c:pt idx="51">
                  <c:v>36.156975374573904</c:v>
                </c:pt>
                <c:pt idx="52">
                  <c:v>22.136121991122401</c:v>
                </c:pt>
                <c:pt idx="53">
                  <c:v>47.932084773500499</c:v>
                </c:pt>
                <c:pt idx="54">
                  <c:v>22.262931948498402</c:v>
                </c:pt>
                <c:pt idx="55">
                  <c:v>95.567305183319604</c:v>
                </c:pt>
                <c:pt idx="56">
                  <c:v>34.849314629287598</c:v>
                </c:pt>
                <c:pt idx="57">
                  <c:v>18.6656709185308</c:v>
                </c:pt>
                <c:pt idx="58">
                  <c:v>81.474010562850694</c:v>
                </c:pt>
                <c:pt idx="59">
                  <c:v>83.259037513893603</c:v>
                </c:pt>
                <c:pt idx="60">
                  <c:v>34.951621753109002</c:v>
                </c:pt>
                <c:pt idx="61">
                  <c:v>47.002343019360403</c:v>
                </c:pt>
                <c:pt idx="62">
                  <c:v>16.711334642538301</c:v>
                </c:pt>
                <c:pt idx="63">
                  <c:v>60.144466450399101</c:v>
                </c:pt>
                <c:pt idx="64">
                  <c:v>59.174781464918098</c:v>
                </c:pt>
                <c:pt idx="65">
                  <c:v>54.157806600373597</c:v>
                </c:pt>
                <c:pt idx="66">
                  <c:v>64.344025325254805</c:v>
                </c:pt>
                <c:pt idx="67">
                  <c:v>72.998157240137104</c:v>
                </c:pt>
                <c:pt idx="68">
                  <c:v>34.484836518022497</c:v>
                </c:pt>
                <c:pt idx="69">
                  <c:v>30.026719518653302</c:v>
                </c:pt>
                <c:pt idx="70">
                  <c:v>24.295285051495</c:v>
                </c:pt>
                <c:pt idx="71">
                  <c:v>57.639504595930603</c:v>
                </c:pt>
                <c:pt idx="72">
                  <c:v>22.787538805135799</c:v>
                </c:pt>
                <c:pt idx="73">
                  <c:v>13.1074739925304</c:v>
                </c:pt>
                <c:pt idx="74">
                  <c:v>70.327203677118007</c:v>
                </c:pt>
                <c:pt idx="75">
                  <c:v>43.411459917268502</c:v>
                </c:pt>
                <c:pt idx="76">
                  <c:v>49.5510438539429</c:v>
                </c:pt>
                <c:pt idx="77">
                  <c:v>44.433683973530499</c:v>
                </c:pt>
                <c:pt idx="78">
                  <c:v>26.8667119417279</c:v>
                </c:pt>
                <c:pt idx="79">
                  <c:v>73.568285904925204</c:v>
                </c:pt>
                <c:pt idx="80">
                  <c:v>48.050519119695799</c:v>
                </c:pt>
                <c:pt idx="81">
                  <c:v>82.137834160253803</c:v>
                </c:pt>
                <c:pt idx="82">
                  <c:v>62.3116903323047</c:v>
                </c:pt>
                <c:pt idx="83">
                  <c:v>67.038628222950706</c:v>
                </c:pt>
                <c:pt idx="84">
                  <c:v>42.886049259221998</c:v>
                </c:pt>
                <c:pt idx="85">
                  <c:v>61.947600175389297</c:v>
                </c:pt>
                <c:pt idx="86">
                  <c:v>56.287532235024301</c:v>
                </c:pt>
                <c:pt idx="87">
                  <c:v>78.410201228614895</c:v>
                </c:pt>
                <c:pt idx="88">
                  <c:v>60.574126281563302</c:v>
                </c:pt>
                <c:pt idx="89">
                  <c:v>28.776493510342402</c:v>
                </c:pt>
                <c:pt idx="90">
                  <c:v>70.077502560656896</c:v>
                </c:pt>
                <c:pt idx="91">
                  <c:v>89.011163164809901</c:v>
                </c:pt>
                <c:pt idx="92">
                  <c:v>73.662142560788695</c:v>
                </c:pt>
                <c:pt idx="93">
                  <c:v>84.613140888602999</c:v>
                </c:pt>
                <c:pt idx="94">
                  <c:v>49.150850834607198</c:v>
                </c:pt>
                <c:pt idx="95">
                  <c:v>39.1712554813125</c:v>
                </c:pt>
                <c:pt idx="96">
                  <c:v>24.111947495502701</c:v>
                </c:pt>
                <c:pt idx="97">
                  <c:v>72.103066382957806</c:v>
                </c:pt>
                <c:pt idx="98">
                  <c:v>43.998830131710399</c:v>
                </c:pt>
                <c:pt idx="99">
                  <c:v>25.541424566081101</c:v>
                </c:pt>
                <c:pt idx="100">
                  <c:v>81.9048589025317</c:v>
                </c:pt>
                <c:pt idx="101">
                  <c:v>92.361726619882106</c:v>
                </c:pt>
                <c:pt idx="102">
                  <c:v>51.053260173955898</c:v>
                </c:pt>
                <c:pt idx="103">
                  <c:v>78.105642202674105</c:v>
                </c:pt>
                <c:pt idx="104">
                  <c:v>84.958643846928595</c:v>
                </c:pt>
                <c:pt idx="105">
                  <c:v>44.257268741184298</c:v>
                </c:pt>
                <c:pt idx="106">
                  <c:v>42.045955215262303</c:v>
                </c:pt>
                <c:pt idx="107">
                  <c:v>44.950797021699998</c:v>
                </c:pt>
                <c:pt idx="108">
                  <c:v>31.207140610202799</c:v>
                </c:pt>
                <c:pt idx="109">
                  <c:v>18.280450445196202</c:v>
                </c:pt>
                <c:pt idx="110">
                  <c:v>87.925238066823994</c:v>
                </c:pt>
                <c:pt idx="111">
                  <c:v>48.960043193664802</c:v>
                </c:pt>
                <c:pt idx="112">
                  <c:v>42.639139153738903</c:v>
                </c:pt>
                <c:pt idx="113">
                  <c:v>56.159588532493899</c:v>
                </c:pt>
                <c:pt idx="114">
                  <c:v>84.144595597797604</c:v>
                </c:pt>
                <c:pt idx="115">
                  <c:v>58.1322836952465</c:v>
                </c:pt>
                <c:pt idx="116">
                  <c:v>65.181805982537497</c:v>
                </c:pt>
                <c:pt idx="117">
                  <c:v>47.444598885662998</c:v>
                </c:pt>
                <c:pt idx="118">
                  <c:v>71.518243980842399</c:v>
                </c:pt>
                <c:pt idx="119">
                  <c:v>63.412039522026703</c:v>
                </c:pt>
                <c:pt idx="120">
                  <c:v>57.940456422982898</c:v>
                </c:pt>
                <c:pt idx="121">
                  <c:v>71.9205424450046</c:v>
                </c:pt>
                <c:pt idx="122">
                  <c:v>77.079474379043702</c:v>
                </c:pt>
                <c:pt idx="123">
                  <c:v>56.567751572310499</c:v>
                </c:pt>
                <c:pt idx="124">
                  <c:v>43.471854929045797</c:v>
                </c:pt>
                <c:pt idx="125">
                  <c:v>58.035108023542001</c:v>
                </c:pt>
                <c:pt idx="126">
                  <c:v>51.646636993411001</c:v>
                </c:pt>
                <c:pt idx="127">
                  <c:v>52.521329019690199</c:v>
                </c:pt>
                <c:pt idx="128">
                  <c:v>49.706598975653897</c:v>
                </c:pt>
                <c:pt idx="129">
                  <c:v>76.482009463046495</c:v>
                </c:pt>
                <c:pt idx="130">
                  <c:v>46.9145017770878</c:v>
                </c:pt>
                <c:pt idx="131">
                  <c:v>54.626231189033099</c:v>
                </c:pt>
                <c:pt idx="132">
                  <c:v>51.630934557610303</c:v>
                </c:pt>
                <c:pt idx="133">
                  <c:v>37.027800126832602</c:v>
                </c:pt>
                <c:pt idx="134">
                  <c:v>71.9554872800948</c:v>
                </c:pt>
                <c:pt idx="135">
                  <c:v>45.101253955510401</c:v>
                </c:pt>
                <c:pt idx="136">
                  <c:v>79.2873040561105</c:v>
                </c:pt>
                <c:pt idx="137">
                  <c:v>67.194780802921898</c:v>
                </c:pt>
                <c:pt idx="138">
                  <c:v>76.819050486764397</c:v>
                </c:pt>
                <c:pt idx="139">
                  <c:v>56.513011311976797</c:v>
                </c:pt>
                <c:pt idx="140">
                  <c:v>64.617646597729703</c:v>
                </c:pt>
                <c:pt idx="141">
                  <c:v>61.209825918179597</c:v>
                </c:pt>
                <c:pt idx="142">
                  <c:v>71.080513721288895</c:v>
                </c:pt>
                <c:pt idx="143">
                  <c:v>67.188709610922601</c:v>
                </c:pt>
                <c:pt idx="144">
                  <c:v>65.9508663196643</c:v>
                </c:pt>
                <c:pt idx="145">
                  <c:v>74.401835547843604</c:v>
                </c:pt>
                <c:pt idx="146">
                  <c:v>91.009738451310298</c:v>
                </c:pt>
                <c:pt idx="147">
                  <c:v>74.001355658108395</c:v>
                </c:pt>
                <c:pt idx="148">
                  <c:v>82.029850494216305</c:v>
                </c:pt>
                <c:pt idx="149">
                  <c:v>63.076220683270201</c:v>
                </c:pt>
                <c:pt idx="150">
                  <c:v>59.443903740706901</c:v>
                </c:pt>
                <c:pt idx="151">
                  <c:v>48.0781162117839</c:v>
                </c:pt>
                <c:pt idx="152">
                  <c:v>75.148108633222193</c:v>
                </c:pt>
                <c:pt idx="153">
                  <c:v>66.153860342848802</c:v>
                </c:pt>
                <c:pt idx="154">
                  <c:v>32.983531717760798</c:v>
                </c:pt>
                <c:pt idx="155">
                  <c:v>77.673715715024997</c:v>
                </c:pt>
                <c:pt idx="156">
                  <c:v>83.858339788954396</c:v>
                </c:pt>
                <c:pt idx="157">
                  <c:v>66.680443361348495</c:v>
                </c:pt>
                <c:pt idx="158">
                  <c:v>78.457396605406004</c:v>
                </c:pt>
                <c:pt idx="159">
                  <c:v>86.168566123429997</c:v>
                </c:pt>
                <c:pt idx="160">
                  <c:v>57.481599133699703</c:v>
                </c:pt>
                <c:pt idx="161">
                  <c:v>54.396787830041703</c:v>
                </c:pt>
                <c:pt idx="162">
                  <c:v>54.1056605738192</c:v>
                </c:pt>
                <c:pt idx="163">
                  <c:v>37.717235612270699</c:v>
                </c:pt>
                <c:pt idx="164">
                  <c:v>31.518839087008601</c:v>
                </c:pt>
                <c:pt idx="165">
                  <c:v>93.244278405269299</c:v>
                </c:pt>
                <c:pt idx="166">
                  <c:v>50.9718683988607</c:v>
                </c:pt>
                <c:pt idx="167">
                  <c:v>42.120733065380101</c:v>
                </c:pt>
                <c:pt idx="168">
                  <c:v>78.188408282959202</c:v>
                </c:pt>
                <c:pt idx="169">
                  <c:v>85.494887994080102</c:v>
                </c:pt>
                <c:pt idx="170">
                  <c:v>71.620241552358905</c:v>
                </c:pt>
                <c:pt idx="171">
                  <c:v>83.213789076962698</c:v>
                </c:pt>
                <c:pt idx="172">
                  <c:v>53.9744792317451</c:v>
                </c:pt>
                <c:pt idx="173">
                  <c:v>80.197463914530005</c:v>
                </c:pt>
                <c:pt idx="174">
                  <c:v>65.417986590734301</c:v>
                </c:pt>
                <c:pt idx="175">
                  <c:v>71.751099871739598</c:v>
                </c:pt>
                <c:pt idx="176">
                  <c:v>74.066924101180206</c:v>
                </c:pt>
                <c:pt idx="177">
                  <c:v>77.613706056992797</c:v>
                </c:pt>
                <c:pt idx="178">
                  <c:v>53.783817914433001</c:v>
                </c:pt>
                <c:pt idx="179">
                  <c:v>38.124338754715602</c:v>
                </c:pt>
                <c:pt idx="180">
                  <c:v>59.707839371378597</c:v>
                </c:pt>
                <c:pt idx="181">
                  <c:v>59.883303814557202</c:v>
                </c:pt>
                <c:pt idx="182">
                  <c:v>72.372177099639003</c:v>
                </c:pt>
                <c:pt idx="183">
                  <c:v>49.875183457404702</c:v>
                </c:pt>
                <c:pt idx="184">
                  <c:v>85.657138472516493</c:v>
                </c:pt>
                <c:pt idx="185">
                  <c:v>57.094506024312103</c:v>
                </c:pt>
                <c:pt idx="186">
                  <c:v>56.085211064836301</c:v>
                </c:pt>
                <c:pt idx="187">
                  <c:v>69.2775310830596</c:v>
                </c:pt>
                <c:pt idx="188">
                  <c:v>45.540891174636201</c:v>
                </c:pt>
                <c:pt idx="189">
                  <c:v>73.3632496630796</c:v>
                </c:pt>
                <c:pt idx="190">
                  <c:v>66.443163418207504</c:v>
                </c:pt>
                <c:pt idx="191">
                  <c:v>85.289171189631901</c:v>
                </c:pt>
                <c:pt idx="192">
                  <c:v>78.826474131044904</c:v>
                </c:pt>
                <c:pt idx="193">
                  <c:v>83.591787701977793</c:v>
                </c:pt>
                <c:pt idx="194">
                  <c:v>66.505420925979806</c:v>
                </c:pt>
                <c:pt idx="195">
                  <c:v>70.572430686681898</c:v>
                </c:pt>
                <c:pt idx="196">
                  <c:v>72.487175463957897</c:v>
                </c:pt>
                <c:pt idx="197">
                  <c:v>76.121689553633303</c:v>
                </c:pt>
                <c:pt idx="198">
                  <c:v>82.840332587403395</c:v>
                </c:pt>
                <c:pt idx="199">
                  <c:v>57.803430317681702</c:v>
                </c:pt>
                <c:pt idx="200">
                  <c:v>80.838199991947903</c:v>
                </c:pt>
                <c:pt idx="201">
                  <c:v>94.610071771996004</c:v>
                </c:pt>
                <c:pt idx="202">
                  <c:v>70.130248268025596</c:v>
                </c:pt>
                <c:pt idx="203">
                  <c:v>82.886519757575698</c:v>
                </c:pt>
                <c:pt idx="204">
                  <c:v>66.726518755894404</c:v>
                </c:pt>
                <c:pt idx="205">
                  <c:v>53.795184559292103</c:v>
                </c:pt>
                <c:pt idx="206">
                  <c:v>28.147032456961199</c:v>
                </c:pt>
                <c:pt idx="207">
                  <c:v>81.132745536598307</c:v>
                </c:pt>
                <c:pt idx="208">
                  <c:v>67.009319538939096</c:v>
                </c:pt>
                <c:pt idx="209">
                  <c:v>47.058146588428002</c:v>
                </c:pt>
                <c:pt idx="210">
                  <c:v>69.813775670016895</c:v>
                </c:pt>
                <c:pt idx="211">
                  <c:v>93.217813993639894</c:v>
                </c:pt>
                <c:pt idx="212">
                  <c:v>63.205268608672</c:v>
                </c:pt>
                <c:pt idx="213">
                  <c:v>74.706424367236906</c:v>
                </c:pt>
                <c:pt idx="214">
                  <c:v>89.2471678418636</c:v>
                </c:pt>
                <c:pt idx="215">
                  <c:v>62.233207738599702</c:v>
                </c:pt>
                <c:pt idx="216">
                  <c:v>52.056383516890797</c:v>
                </c:pt>
                <c:pt idx="217">
                  <c:v>74.127239144616595</c:v>
                </c:pt>
                <c:pt idx="218">
                  <c:v>46.951614419440702</c:v>
                </c:pt>
                <c:pt idx="219">
                  <c:v>49.252963117630301</c:v>
                </c:pt>
                <c:pt idx="220">
                  <c:v>97.078198087537203</c:v>
                </c:pt>
                <c:pt idx="221">
                  <c:v>68.009653744817598</c:v>
                </c:pt>
                <c:pt idx="222">
                  <c:v>51.931814654937099</c:v>
                </c:pt>
                <c:pt idx="223">
                  <c:v>81.527739564795695</c:v>
                </c:pt>
                <c:pt idx="224">
                  <c:v>82.042703737701302</c:v>
                </c:pt>
                <c:pt idx="225">
                  <c:v>75.110437608957199</c:v>
                </c:pt>
                <c:pt idx="226">
                  <c:v>80.056603247824995</c:v>
                </c:pt>
                <c:pt idx="227">
                  <c:v>67.604774018629797</c:v>
                </c:pt>
                <c:pt idx="228">
                  <c:v>87.263962436773497</c:v>
                </c:pt>
                <c:pt idx="229">
                  <c:v>70.364411442442005</c:v>
                </c:pt>
                <c:pt idx="230">
                  <c:v>74.462257334490104</c:v>
                </c:pt>
                <c:pt idx="231">
                  <c:v>80.985518157781598</c:v>
                </c:pt>
                <c:pt idx="232">
                  <c:v>80.836645118601695</c:v>
                </c:pt>
                <c:pt idx="233">
                  <c:v>51.6930576998719</c:v>
                </c:pt>
                <c:pt idx="234">
                  <c:v>54.694571955880299</c:v>
                </c:pt>
                <c:pt idx="235">
                  <c:v>74.2560557581659</c:v>
                </c:pt>
                <c:pt idx="236">
                  <c:v>67.118967817994701</c:v>
                </c:pt>
                <c:pt idx="237">
                  <c:v>61.059847787272197</c:v>
                </c:pt>
                <c:pt idx="238">
                  <c:v>49.404998525462801</c:v>
                </c:pt>
                <c:pt idx="239">
                  <c:v>79.546472973654403</c:v>
                </c:pt>
                <c:pt idx="240">
                  <c:v>69.593801851509596</c:v>
                </c:pt>
                <c:pt idx="241">
                  <c:v>47.525345168400598</c:v>
                </c:pt>
                <c:pt idx="242">
                  <c:v>51.399638017999898</c:v>
                </c:pt>
                <c:pt idx="243">
                  <c:v>39.4310027274079</c:v>
                </c:pt>
                <c:pt idx="244">
                  <c:v>76.057050568159198</c:v>
                </c:pt>
                <c:pt idx="245">
                  <c:v>68.125938696797803</c:v>
                </c:pt>
                <c:pt idx="246">
                  <c:v>81.952409886910303</c:v>
                </c:pt>
                <c:pt idx="247">
                  <c:v>77.343141021767906</c:v>
                </c:pt>
                <c:pt idx="248">
                  <c:v>81.152823027929202</c:v>
                </c:pt>
                <c:pt idx="249">
                  <c:v>69.435760019223494</c:v>
                </c:pt>
                <c:pt idx="250">
                  <c:v>63.266437413321903</c:v>
                </c:pt>
                <c:pt idx="251">
                  <c:v>72.671393296415204</c:v>
                </c:pt>
                <c:pt idx="252">
                  <c:v>71.250064617464702</c:v>
                </c:pt>
                <c:pt idx="253">
                  <c:v>75.249963232636901</c:v>
                </c:pt>
                <c:pt idx="254">
                  <c:v>64.836082510485497</c:v>
                </c:pt>
                <c:pt idx="255">
                  <c:v>69.496556790101707</c:v>
                </c:pt>
                <c:pt idx="256">
                  <c:v>94.853788767188405</c:v>
                </c:pt>
                <c:pt idx="257">
                  <c:v>69.792235542686399</c:v>
                </c:pt>
                <c:pt idx="258">
                  <c:v>87.656705984196094</c:v>
                </c:pt>
                <c:pt idx="259">
                  <c:v>74.773157116484199</c:v>
                </c:pt>
                <c:pt idx="260">
                  <c:v>68.249281387621394</c:v>
                </c:pt>
                <c:pt idx="261">
                  <c:v>38.021307434104003</c:v>
                </c:pt>
                <c:pt idx="262">
                  <c:v>84.799021855388702</c:v>
                </c:pt>
                <c:pt idx="263">
                  <c:v>48.649493748874001</c:v>
                </c:pt>
                <c:pt idx="264">
                  <c:v>65.520017451831094</c:v>
                </c:pt>
                <c:pt idx="265">
                  <c:v>84.669756762692302</c:v>
                </c:pt>
                <c:pt idx="266">
                  <c:v>85.233590053943999</c:v>
                </c:pt>
                <c:pt idx="267">
                  <c:v>71.421579634900397</c:v>
                </c:pt>
                <c:pt idx="268">
                  <c:v>73.800412818352996</c:v>
                </c:pt>
                <c:pt idx="269">
                  <c:v>98.597834428827198</c:v>
                </c:pt>
                <c:pt idx="270">
                  <c:v>65.503941263443494</c:v>
                </c:pt>
                <c:pt idx="271">
                  <c:v>69.445302821947905</c:v>
                </c:pt>
                <c:pt idx="272">
                  <c:v>63.2923887439431</c:v>
                </c:pt>
                <c:pt idx="273">
                  <c:v>55.315499303888203</c:v>
                </c:pt>
                <c:pt idx="274">
                  <c:v>58.413997181036002</c:v>
                </c:pt>
                <c:pt idx="275">
                  <c:v>93.504018502058898</c:v>
                </c:pt>
                <c:pt idx="276">
                  <c:v>54.096403499181498</c:v>
                </c:pt>
                <c:pt idx="277">
                  <c:v>57.358556021030097</c:v>
                </c:pt>
                <c:pt idx="278">
                  <c:v>74.596375777204003</c:v>
                </c:pt>
                <c:pt idx="279">
                  <c:v>82.363804976280704</c:v>
                </c:pt>
                <c:pt idx="280">
                  <c:v>75.668839623773295</c:v>
                </c:pt>
                <c:pt idx="281">
                  <c:v>85.336703423352503</c:v>
                </c:pt>
                <c:pt idx="282">
                  <c:v>60.983517519312201</c:v>
                </c:pt>
                <c:pt idx="283">
                  <c:v>89.4876868006222</c:v>
                </c:pt>
                <c:pt idx="284">
                  <c:v>78.822631410765496</c:v>
                </c:pt>
                <c:pt idx="285">
                  <c:v>80.205234799822094</c:v>
                </c:pt>
                <c:pt idx="286">
                  <c:v>82.907617909223106</c:v>
                </c:pt>
                <c:pt idx="287">
                  <c:v>80.654594818858996</c:v>
                </c:pt>
                <c:pt idx="288">
                  <c:v>60.042509365916899</c:v>
                </c:pt>
                <c:pt idx="289">
                  <c:v>51.806326340241597</c:v>
                </c:pt>
                <c:pt idx="290">
                  <c:v>80.500608024293598</c:v>
                </c:pt>
                <c:pt idx="291">
                  <c:v>58.723481143280203</c:v>
                </c:pt>
                <c:pt idx="292">
                  <c:v>61.8793988139237</c:v>
                </c:pt>
                <c:pt idx="293">
                  <c:v>50.701316788721101</c:v>
                </c:pt>
                <c:pt idx="294">
                  <c:v>81.503887346848501</c:v>
                </c:pt>
                <c:pt idx="295">
                  <c:v>56.224420588560399</c:v>
                </c:pt>
                <c:pt idx="296">
                  <c:v>49.705009447190399</c:v>
                </c:pt>
                <c:pt idx="297">
                  <c:v>55.001309922673698</c:v>
                </c:pt>
                <c:pt idx="298">
                  <c:v>40.648772937728999</c:v>
                </c:pt>
                <c:pt idx="299">
                  <c:v>75.088793729910094</c:v>
                </c:pt>
                <c:pt idx="300">
                  <c:v>71.397721803843893</c:v>
                </c:pt>
                <c:pt idx="301">
                  <c:v>84.904442231101896</c:v>
                </c:pt>
                <c:pt idx="302">
                  <c:v>79.471552744952703</c:v>
                </c:pt>
                <c:pt idx="303">
                  <c:v>84.431548991665494</c:v>
                </c:pt>
                <c:pt idx="304">
                  <c:v>65.182295027532504</c:v>
                </c:pt>
                <c:pt idx="305">
                  <c:v>64.534473924422798</c:v>
                </c:pt>
                <c:pt idx="306">
                  <c:v>78.371357675163694</c:v>
                </c:pt>
                <c:pt idx="307">
                  <c:v>71.010223417913707</c:v>
                </c:pt>
                <c:pt idx="308">
                  <c:v>84.645664695888897</c:v>
                </c:pt>
                <c:pt idx="309">
                  <c:v>63.9641883942909</c:v>
                </c:pt>
                <c:pt idx="310">
                  <c:v>72.2350435570538</c:v>
                </c:pt>
                <c:pt idx="311">
                  <c:v>94.057124828553896</c:v>
                </c:pt>
                <c:pt idx="312">
                  <c:v>75.869263330109405</c:v>
                </c:pt>
                <c:pt idx="313">
                  <c:v>87.149508973866006</c:v>
                </c:pt>
                <c:pt idx="314">
                  <c:v>72.453504899477906</c:v>
                </c:pt>
                <c:pt idx="315">
                  <c:v>66.865594494292495</c:v>
                </c:pt>
                <c:pt idx="316">
                  <c:v>48.290077835242798</c:v>
                </c:pt>
                <c:pt idx="317">
                  <c:v>85.132599091491699</c:v>
                </c:pt>
                <c:pt idx="318">
                  <c:v>62.570875135789301</c:v>
                </c:pt>
                <c:pt idx="319">
                  <c:v>68.7586998616069</c:v>
                </c:pt>
                <c:pt idx="320">
                  <c:v>81.951724372297704</c:v>
                </c:pt>
                <c:pt idx="321">
                  <c:v>83.142770838746699</c:v>
                </c:pt>
                <c:pt idx="322">
                  <c:v>63.337907202442601</c:v>
                </c:pt>
                <c:pt idx="323">
                  <c:v>77.848109570559998</c:v>
                </c:pt>
                <c:pt idx="324">
                  <c:v>93.182123334948699</c:v>
                </c:pt>
                <c:pt idx="325">
                  <c:v>66.417456798431999</c:v>
                </c:pt>
                <c:pt idx="326">
                  <c:v>59.9194901674026</c:v>
                </c:pt>
                <c:pt idx="327">
                  <c:v>79.289757195273296</c:v>
                </c:pt>
                <c:pt idx="328">
                  <c:v>42.512979947157497</c:v>
                </c:pt>
                <c:pt idx="329">
                  <c:v>61.253863617768701</c:v>
                </c:pt>
                <c:pt idx="330">
                  <c:v>95.661111261371801</c:v>
                </c:pt>
                <c:pt idx="331">
                  <c:v>46.629779180452999</c:v>
                </c:pt>
                <c:pt idx="332">
                  <c:v>69.590127728199306</c:v>
                </c:pt>
                <c:pt idx="333">
                  <c:v>82.238858251516604</c:v>
                </c:pt>
                <c:pt idx="334">
                  <c:v>85.566428794072195</c:v>
                </c:pt>
                <c:pt idx="335">
                  <c:v>73.903995921898499</c:v>
                </c:pt>
                <c:pt idx="336">
                  <c:v>81.1456572339074</c:v>
                </c:pt>
                <c:pt idx="337">
                  <c:v>62.874866816390401</c:v>
                </c:pt>
                <c:pt idx="338">
                  <c:v>88.901442041504097</c:v>
                </c:pt>
                <c:pt idx="339">
                  <c:v>75.830144350678495</c:v>
                </c:pt>
                <c:pt idx="340">
                  <c:v>81.142448744388503</c:v>
                </c:pt>
                <c:pt idx="341">
                  <c:v>78.313740834095</c:v>
                </c:pt>
                <c:pt idx="342">
                  <c:v>82.908919869757796</c:v>
                </c:pt>
                <c:pt idx="343">
                  <c:v>82.496035384779503</c:v>
                </c:pt>
                <c:pt idx="344">
                  <c:v>71.289177240442498</c:v>
                </c:pt>
                <c:pt idx="345">
                  <c:v>80.676066185256701</c:v>
                </c:pt>
                <c:pt idx="346">
                  <c:v>61.8408793924742</c:v>
                </c:pt>
                <c:pt idx="347">
                  <c:v>64.227985573275106</c:v>
                </c:pt>
                <c:pt idx="348">
                  <c:v>67.523580732303301</c:v>
                </c:pt>
                <c:pt idx="349">
                  <c:v>88.432020636615505</c:v>
                </c:pt>
                <c:pt idx="350">
                  <c:v>50.1446686821143</c:v>
                </c:pt>
                <c:pt idx="351">
                  <c:v>51.423827440320899</c:v>
                </c:pt>
                <c:pt idx="352">
                  <c:v>91.049364370097095</c:v>
                </c:pt>
                <c:pt idx="353">
                  <c:v>42.575592991127202</c:v>
                </c:pt>
                <c:pt idx="354">
                  <c:v>69.244947671054007</c:v>
                </c:pt>
                <c:pt idx="355">
                  <c:v>74.600227574222501</c:v>
                </c:pt>
                <c:pt idx="356">
                  <c:v>92.208288433994795</c:v>
                </c:pt>
                <c:pt idx="357">
                  <c:v>84.020642121881806</c:v>
                </c:pt>
                <c:pt idx="358">
                  <c:v>91.566435868305007</c:v>
                </c:pt>
                <c:pt idx="359">
                  <c:v>60.172390668751</c:v>
                </c:pt>
                <c:pt idx="360">
                  <c:v>81.842586254345306</c:v>
                </c:pt>
                <c:pt idx="361">
                  <c:v>84.038276659952402</c:v>
                </c:pt>
                <c:pt idx="362">
                  <c:v>78.958785514460601</c:v>
                </c:pt>
                <c:pt idx="363">
                  <c:v>96.153588162861197</c:v>
                </c:pt>
                <c:pt idx="364">
                  <c:v>71.587320071541797</c:v>
                </c:pt>
                <c:pt idx="365">
                  <c:v>80.952236011577099</c:v>
                </c:pt>
                <c:pt idx="366">
                  <c:v>96.596563947445105</c:v>
                </c:pt>
                <c:pt idx="367">
                  <c:v>80.504203751909202</c:v>
                </c:pt>
                <c:pt idx="368">
                  <c:v>89.513885365824706</c:v>
                </c:pt>
                <c:pt idx="369">
                  <c:v>70.916078714448105</c:v>
                </c:pt>
                <c:pt idx="370">
                  <c:v>68.834083178471602</c:v>
                </c:pt>
                <c:pt idx="371">
                  <c:v>66.353001743295096</c:v>
                </c:pt>
                <c:pt idx="372">
                  <c:v>82.808337834134207</c:v>
                </c:pt>
                <c:pt idx="373">
                  <c:v>80.007980026872403</c:v>
                </c:pt>
                <c:pt idx="374">
                  <c:v>82.455272396568503</c:v>
                </c:pt>
                <c:pt idx="375">
                  <c:v>84.291089859293095</c:v>
                </c:pt>
                <c:pt idx="376">
                  <c:v>85.145804594549304</c:v>
                </c:pt>
                <c:pt idx="377">
                  <c:v>64.775117464108803</c:v>
                </c:pt>
                <c:pt idx="378">
                  <c:v>70.686122808913595</c:v>
                </c:pt>
                <c:pt idx="379">
                  <c:v>96.4871601892672</c:v>
                </c:pt>
                <c:pt idx="380">
                  <c:v>72.8265531107497</c:v>
                </c:pt>
                <c:pt idx="381">
                  <c:v>43.488156907044797</c:v>
                </c:pt>
                <c:pt idx="382">
                  <c:v>84.398776712628504</c:v>
                </c:pt>
                <c:pt idx="383">
                  <c:v>36.718871860665899</c:v>
                </c:pt>
                <c:pt idx="384">
                  <c:v>66.522839744132597</c:v>
                </c:pt>
              </c:numCache>
            </c:numRef>
          </c:xVal>
          <c:yVal>
            <c:numRef>
              <c:f>'Figure 4.3'!$F$110:$F$1209</c:f>
              <c:numCache>
                <c:formatCode>General</c:formatCode>
                <c:ptCount val="1100"/>
                <c:pt idx="1">
                  <c:v>1.3747944276580299</c:v>
                </c:pt>
                <c:pt idx="2">
                  <c:v>1.48265334356443</c:v>
                </c:pt>
                <c:pt idx="3">
                  <c:v>1.4375277909250701</c:v>
                </c:pt>
                <c:pt idx="4">
                  <c:v>1.49676284089551</c:v>
                </c:pt>
                <c:pt idx="5">
                  <c:v>1.48427284718824</c:v>
                </c:pt>
                <c:pt idx="6">
                  <c:v>1.3668427832225101</c:v>
                </c:pt>
                <c:pt idx="7">
                  <c:v>1.41421674883791</c:v>
                </c:pt>
                <c:pt idx="8">
                  <c:v>1.33070147924923</c:v>
                </c:pt>
                <c:pt idx="9">
                  <c:v>1.41073046231509</c:v>
                </c:pt>
                <c:pt idx="10">
                  <c:v>1.52378357628227</c:v>
                </c:pt>
                <c:pt idx="11">
                  <c:v>1.3049899442620301</c:v>
                </c:pt>
                <c:pt idx="12">
                  <c:v>1.4141616216894</c:v>
                </c:pt>
                <c:pt idx="13">
                  <c:v>1.34996044601181</c:v>
                </c:pt>
                <c:pt idx="14">
                  <c:v>1.49810165197455</c:v>
                </c:pt>
                <c:pt idx="15">
                  <c:v>1.55367312790227</c:v>
                </c:pt>
                <c:pt idx="16">
                  <c:v>1.32930864135602</c:v>
                </c:pt>
                <c:pt idx="17">
                  <c:v>1.46928117473477</c:v>
                </c:pt>
                <c:pt idx="18">
                  <c:v>1.46733397934918</c:v>
                </c:pt>
                <c:pt idx="19">
                  <c:v>1.3289157775729601</c:v>
                </c:pt>
                <c:pt idx="20">
                  <c:v>1.28421683523671</c:v>
                </c:pt>
                <c:pt idx="21">
                  <c:v>1.27905772570853</c:v>
                </c:pt>
                <c:pt idx="22">
                  <c:v>1.3193430989781101</c:v>
                </c:pt>
                <c:pt idx="23">
                  <c:v>1.4140454853219599</c:v>
                </c:pt>
                <c:pt idx="24">
                  <c:v>1.3015545126316801</c:v>
                </c:pt>
                <c:pt idx="25">
                  <c:v>1.5085150438394099</c:v>
                </c:pt>
                <c:pt idx="26">
                  <c:v>1.3414966639397401</c:v>
                </c:pt>
                <c:pt idx="27">
                  <c:v>1.35606784515881</c:v>
                </c:pt>
                <c:pt idx="28">
                  <c:v>1.3009639269472799</c:v>
                </c:pt>
                <c:pt idx="29">
                  <c:v>1.35950168373861</c:v>
                </c:pt>
                <c:pt idx="30">
                  <c:v>1.39781785123383</c:v>
                </c:pt>
                <c:pt idx="31">
                  <c:v>1.44940057460086</c:v>
                </c:pt>
                <c:pt idx="32">
                  <c:v>1.56248342783989</c:v>
                </c:pt>
                <c:pt idx="33">
                  <c:v>1.5738328199168401</c:v>
                </c:pt>
                <c:pt idx="34">
                  <c:v>1.4130605123039099</c:v>
                </c:pt>
                <c:pt idx="35">
                  <c:v>1.4916186237741</c:v>
                </c:pt>
                <c:pt idx="36">
                  <c:v>1.5779803151065199</c:v>
                </c:pt>
                <c:pt idx="37">
                  <c:v>1.55532702533861</c:v>
                </c:pt>
                <c:pt idx="38">
                  <c:v>1.47556657693681</c:v>
                </c:pt>
                <c:pt idx="39">
                  <c:v>1.33750445028168</c:v>
                </c:pt>
                <c:pt idx="40">
                  <c:v>1.3237812247160601</c:v>
                </c:pt>
                <c:pt idx="42">
                  <c:v>1.5278967994764201</c:v>
                </c:pt>
                <c:pt idx="43">
                  <c:v>1.50570990597231</c:v>
                </c:pt>
                <c:pt idx="44">
                  <c:v>1.57791226564773</c:v>
                </c:pt>
                <c:pt idx="45">
                  <c:v>1.3527419872848101</c:v>
                </c:pt>
                <c:pt idx="46">
                  <c:v>1.3637008754336899</c:v>
                </c:pt>
                <c:pt idx="47">
                  <c:v>1.3541615568833201</c:v>
                </c:pt>
                <c:pt idx="48">
                  <c:v>1.32545682883688</c:v>
                </c:pt>
                <c:pt idx="49">
                  <c:v>1.3570304120924099</c:v>
                </c:pt>
                <c:pt idx="50">
                  <c:v>1.3289342280277701</c:v>
                </c:pt>
                <c:pt idx="51">
                  <c:v>1.3694320504819699</c:v>
                </c:pt>
                <c:pt idx="52">
                  <c:v>1.53186429392413</c:v>
                </c:pt>
                <c:pt idx="53">
                  <c:v>1.45985061577854</c:v>
                </c:pt>
                <c:pt idx="54">
                  <c:v>1.3019406112409899</c:v>
                </c:pt>
                <c:pt idx="56">
                  <c:v>4.3756456712593499</c:v>
                </c:pt>
                <c:pt idx="57">
                  <c:v>4.2203199835593903</c:v>
                </c:pt>
                <c:pt idx="58">
                  <c:v>4.3315433448280301</c:v>
                </c:pt>
                <c:pt idx="59">
                  <c:v>4.3657950164151504</c:v>
                </c:pt>
                <c:pt idx="60">
                  <c:v>4.3765706892225102</c:v>
                </c:pt>
                <c:pt idx="61">
                  <c:v>4.2545104903035904</c:v>
                </c:pt>
                <c:pt idx="62">
                  <c:v>4.3279775449873101</c:v>
                </c:pt>
                <c:pt idx="63">
                  <c:v>4.3117102013534998</c:v>
                </c:pt>
                <c:pt idx="64">
                  <c:v>4.2653151041462198</c:v>
                </c:pt>
                <c:pt idx="65">
                  <c:v>4.3119234510797204</c:v>
                </c:pt>
                <c:pt idx="66">
                  <c:v>4.28491426609523</c:v>
                </c:pt>
                <c:pt idx="67">
                  <c:v>4.4116532689991503</c:v>
                </c:pt>
                <c:pt idx="68">
                  <c:v>4.3769135349762802</c:v>
                </c:pt>
                <c:pt idx="69">
                  <c:v>4.3938631476468499</c:v>
                </c:pt>
                <c:pt idx="70">
                  <c:v>4.33510238228898</c:v>
                </c:pt>
                <c:pt idx="71">
                  <c:v>4.22569769444942</c:v>
                </c:pt>
                <c:pt idx="72">
                  <c:v>4.1564562871220696</c:v>
                </c:pt>
                <c:pt idx="74">
                  <c:v>4.1694619106461399</c:v>
                </c:pt>
                <c:pt idx="75">
                  <c:v>4.1427083766420498</c:v>
                </c:pt>
                <c:pt idx="76">
                  <c:v>4.31965502634245</c:v>
                </c:pt>
                <c:pt idx="77">
                  <c:v>4.2584839820728799</c:v>
                </c:pt>
                <c:pt idx="78">
                  <c:v>4.3736314027669998</c:v>
                </c:pt>
                <c:pt idx="79">
                  <c:v>4.2567220819980998</c:v>
                </c:pt>
                <c:pt idx="80">
                  <c:v>4.3921890356444901</c:v>
                </c:pt>
                <c:pt idx="81">
                  <c:v>4.1401659478067598</c:v>
                </c:pt>
                <c:pt idx="82">
                  <c:v>4.2531986383588203</c:v>
                </c:pt>
                <c:pt idx="83">
                  <c:v>4.1756962964643902</c:v>
                </c:pt>
                <c:pt idx="84">
                  <c:v>4.2086413750524798</c:v>
                </c:pt>
                <c:pt idx="85">
                  <c:v>4.2968728726363903</c:v>
                </c:pt>
                <c:pt idx="86">
                  <c:v>4.2227781409497496</c:v>
                </c:pt>
                <c:pt idx="87">
                  <c:v>4.1977249417321003</c:v>
                </c:pt>
                <c:pt idx="88">
                  <c:v>4.1879752897291596</c:v>
                </c:pt>
                <c:pt idx="89">
                  <c:v>4.1837967851298998</c:v>
                </c:pt>
                <c:pt idx="90">
                  <c:v>4.3465719721146998</c:v>
                </c:pt>
                <c:pt idx="91">
                  <c:v>4.2627891178808301</c:v>
                </c:pt>
                <c:pt idx="92">
                  <c:v>4.1714291525406004</c:v>
                </c:pt>
                <c:pt idx="93">
                  <c:v>4.3019541231549496</c:v>
                </c:pt>
                <c:pt idx="94">
                  <c:v>4.1617665251583897</c:v>
                </c:pt>
                <c:pt idx="95">
                  <c:v>4.2854566883861196</c:v>
                </c:pt>
                <c:pt idx="96">
                  <c:v>4.2081607811019897</c:v>
                </c:pt>
                <c:pt idx="97">
                  <c:v>4.2041560975468801</c:v>
                </c:pt>
                <c:pt idx="98">
                  <c:v>4.3550479900191696</c:v>
                </c:pt>
                <c:pt idx="99">
                  <c:v>4.1780218810641303</c:v>
                </c:pt>
                <c:pt idx="100">
                  <c:v>4.3536824243243002</c:v>
                </c:pt>
                <c:pt idx="101">
                  <c:v>4.2248012490670304</c:v>
                </c:pt>
                <c:pt idx="102">
                  <c:v>4.2385733361688596</c:v>
                </c:pt>
                <c:pt idx="103">
                  <c:v>4.1358526178502597</c:v>
                </c:pt>
                <c:pt idx="104">
                  <c:v>4.26966235720153</c:v>
                </c:pt>
                <c:pt idx="105">
                  <c:v>4.3711817626475504</c:v>
                </c:pt>
                <c:pt idx="106">
                  <c:v>4.2696469357569802</c:v>
                </c:pt>
                <c:pt idx="107">
                  <c:v>4.34825695090528</c:v>
                </c:pt>
                <c:pt idx="108">
                  <c:v>4.4344529454929003</c:v>
                </c:pt>
                <c:pt idx="109">
                  <c:v>4.1735917629075399</c:v>
                </c:pt>
                <c:pt idx="110">
                  <c:v>7.1924335354639801</c:v>
                </c:pt>
                <c:pt idx="111">
                  <c:v>7.2816904458849301</c:v>
                </c:pt>
                <c:pt idx="112">
                  <c:v>7.2166944306044396</c:v>
                </c:pt>
                <c:pt idx="113">
                  <c:v>7.0420677412467603</c:v>
                </c:pt>
                <c:pt idx="114">
                  <c:v>7.1267186608564597</c:v>
                </c:pt>
                <c:pt idx="115">
                  <c:v>7.2095054541415102</c:v>
                </c:pt>
                <c:pt idx="116">
                  <c:v>7.08466200578758</c:v>
                </c:pt>
                <c:pt idx="117">
                  <c:v>7.2124366484981604</c:v>
                </c:pt>
                <c:pt idx="118">
                  <c:v>7.1167857277839097</c:v>
                </c:pt>
                <c:pt idx="119">
                  <c:v>7.0202891009094701</c:v>
                </c:pt>
                <c:pt idx="120">
                  <c:v>7.0980738652337898</c:v>
                </c:pt>
                <c:pt idx="121">
                  <c:v>7.2626393505305602</c:v>
                </c:pt>
                <c:pt idx="122">
                  <c:v>7.2798063848101098</c:v>
                </c:pt>
                <c:pt idx="123">
                  <c:v>7.1264461736361104</c:v>
                </c:pt>
                <c:pt idx="124">
                  <c:v>7.2400579019848799</c:v>
                </c:pt>
                <c:pt idx="125">
                  <c:v>7.0199222535759702</c:v>
                </c:pt>
                <c:pt idx="126">
                  <c:v>6.9963301723523603</c:v>
                </c:pt>
                <c:pt idx="127">
                  <c:v>7.0992320161246303</c:v>
                </c:pt>
                <c:pt idx="128">
                  <c:v>7.2121982673815097</c:v>
                </c:pt>
                <c:pt idx="129">
                  <c:v>7.0102132453516699</c:v>
                </c:pt>
                <c:pt idx="130">
                  <c:v>7.0577649535544804</c:v>
                </c:pt>
                <c:pt idx="131">
                  <c:v>7.2701405166348998</c:v>
                </c:pt>
                <c:pt idx="132">
                  <c:v>7.2138816137964401</c:v>
                </c:pt>
                <c:pt idx="133">
                  <c:v>7.0197833334494897</c:v>
                </c:pt>
                <c:pt idx="134">
                  <c:v>7.1796684203137202</c:v>
                </c:pt>
                <c:pt idx="135">
                  <c:v>7.0231284671862202</c:v>
                </c:pt>
                <c:pt idx="136">
                  <c:v>7.0838524730576697</c:v>
                </c:pt>
                <c:pt idx="137">
                  <c:v>7.0356037894197296</c:v>
                </c:pt>
                <c:pt idx="138">
                  <c:v>7.1224732952824397</c:v>
                </c:pt>
                <c:pt idx="139">
                  <c:v>7.0793096469415904</c:v>
                </c:pt>
                <c:pt idx="140">
                  <c:v>7.1532588106746404</c:v>
                </c:pt>
                <c:pt idx="141">
                  <c:v>7.1893454814030404</c:v>
                </c:pt>
                <c:pt idx="142">
                  <c:v>7.2262402839659297</c:v>
                </c:pt>
                <c:pt idx="143">
                  <c:v>7.2157267179506404</c:v>
                </c:pt>
                <c:pt idx="144">
                  <c:v>7.1724788543934501</c:v>
                </c:pt>
                <c:pt idx="145">
                  <c:v>7.1623999569731396</c:v>
                </c:pt>
                <c:pt idx="147">
                  <c:v>7.2395314692220296</c:v>
                </c:pt>
                <c:pt idx="148">
                  <c:v>6.9976667407833597</c:v>
                </c:pt>
                <c:pt idx="149">
                  <c:v>7.2021693622859697</c:v>
                </c:pt>
                <c:pt idx="150">
                  <c:v>7.0576976104107301</c:v>
                </c:pt>
                <c:pt idx="151">
                  <c:v>7.1033789192725498</c:v>
                </c:pt>
                <c:pt idx="152">
                  <c:v>7.0761258788107497</c:v>
                </c:pt>
                <c:pt idx="153">
                  <c:v>7.0602772046046898</c:v>
                </c:pt>
                <c:pt idx="154">
                  <c:v>7.1478094541401198</c:v>
                </c:pt>
                <c:pt idx="155">
                  <c:v>7.0688636260739104</c:v>
                </c:pt>
                <c:pt idx="156">
                  <c:v>7.0680382462384701</c:v>
                </c:pt>
                <c:pt idx="157">
                  <c:v>7.2452519824894699</c:v>
                </c:pt>
                <c:pt idx="158">
                  <c:v>7.0027906730704501</c:v>
                </c:pt>
                <c:pt idx="159">
                  <c:v>7.2454888827333797</c:v>
                </c:pt>
                <c:pt idx="160">
                  <c:v>7.0165267221097398</c:v>
                </c:pt>
                <c:pt idx="161">
                  <c:v>7.1020721740022799</c:v>
                </c:pt>
                <c:pt idx="162">
                  <c:v>7.0484109185802399</c:v>
                </c:pt>
                <c:pt idx="163">
                  <c:v>7.2503548090046799</c:v>
                </c:pt>
                <c:pt idx="165">
                  <c:v>10.1382427034434</c:v>
                </c:pt>
                <c:pt idx="166">
                  <c:v>10.0716628155904</c:v>
                </c:pt>
                <c:pt idx="167">
                  <c:v>9.8547789893811597</c:v>
                </c:pt>
                <c:pt idx="168">
                  <c:v>10.137284035631501</c:v>
                </c:pt>
                <c:pt idx="169">
                  <c:v>10.0409814910265</c:v>
                </c:pt>
                <c:pt idx="170">
                  <c:v>9.9980511389905597</c:v>
                </c:pt>
                <c:pt idx="171">
                  <c:v>10.0265396686969</c:v>
                </c:pt>
                <c:pt idx="172">
                  <c:v>9.9727005837950795</c:v>
                </c:pt>
                <c:pt idx="173">
                  <c:v>9.9731182626215702</c:v>
                </c:pt>
                <c:pt idx="174">
                  <c:v>9.8946778750512792</c:v>
                </c:pt>
                <c:pt idx="175">
                  <c:v>10.0435533066047</c:v>
                </c:pt>
                <c:pt idx="176">
                  <c:v>9.9293277712771708</c:v>
                </c:pt>
                <c:pt idx="177">
                  <c:v>10.0698510800721</c:v>
                </c:pt>
                <c:pt idx="178">
                  <c:v>9.9015542211942407</c:v>
                </c:pt>
                <c:pt idx="179">
                  <c:v>9.9785497200908093</c:v>
                </c:pt>
                <c:pt idx="180">
                  <c:v>10.0110322443303</c:v>
                </c:pt>
                <c:pt idx="181">
                  <c:v>9.91265486457851</c:v>
                </c:pt>
                <c:pt idx="182">
                  <c:v>9.9453943601576604</c:v>
                </c:pt>
                <c:pt idx="183">
                  <c:v>9.8750104689039304</c:v>
                </c:pt>
                <c:pt idx="184">
                  <c:v>10.017115667462299</c:v>
                </c:pt>
                <c:pt idx="185">
                  <c:v>9.8899003379745398</c:v>
                </c:pt>
                <c:pt idx="186">
                  <c:v>10.0705067965668</c:v>
                </c:pt>
                <c:pt idx="187">
                  <c:v>10.0904285771307</c:v>
                </c:pt>
                <c:pt idx="188">
                  <c:v>10.0658451028401</c:v>
                </c:pt>
                <c:pt idx="189">
                  <c:v>9.9752070453250798</c:v>
                </c:pt>
                <c:pt idx="190">
                  <c:v>9.8575908024562509</c:v>
                </c:pt>
                <c:pt idx="191">
                  <c:v>10.076312381471499</c:v>
                </c:pt>
                <c:pt idx="192">
                  <c:v>9.9011816314188792</c:v>
                </c:pt>
                <c:pt idx="193">
                  <c:v>10.129270690819199</c:v>
                </c:pt>
                <c:pt idx="194">
                  <c:v>9.971608277224</c:v>
                </c:pt>
                <c:pt idx="195">
                  <c:v>9.8575053144479199</c:v>
                </c:pt>
                <c:pt idx="196">
                  <c:v>9.8999834484886406</c:v>
                </c:pt>
                <c:pt idx="197">
                  <c:v>10.127589453221301</c:v>
                </c:pt>
                <c:pt idx="198">
                  <c:v>10.128573444997899</c:v>
                </c:pt>
                <c:pt idx="199">
                  <c:v>9.9148761504329705</c:v>
                </c:pt>
                <c:pt idx="200">
                  <c:v>10.0321785759646</c:v>
                </c:pt>
                <c:pt idx="202">
                  <c:v>9.8904310439014793</c:v>
                </c:pt>
                <c:pt idx="203">
                  <c:v>9.8771792323561396</c:v>
                </c:pt>
                <c:pt idx="204">
                  <c:v>9.9864494071342094</c:v>
                </c:pt>
                <c:pt idx="205">
                  <c:v>10.095812365040199</c:v>
                </c:pt>
                <c:pt idx="207">
                  <c:v>9.9761201709741698</c:v>
                </c:pt>
                <c:pt idx="208">
                  <c:v>10.012723914114799</c:v>
                </c:pt>
                <c:pt idx="209">
                  <c:v>10.117695546778901</c:v>
                </c:pt>
                <c:pt idx="210">
                  <c:v>9.9814671226544291</c:v>
                </c:pt>
                <c:pt idx="211">
                  <c:v>10.1291232676012</c:v>
                </c:pt>
                <c:pt idx="212">
                  <c:v>10.0350555297686</c:v>
                </c:pt>
                <c:pt idx="213">
                  <c:v>9.9154379664221803</c:v>
                </c:pt>
                <c:pt idx="214">
                  <c:v>9.8521838920190898</c:v>
                </c:pt>
                <c:pt idx="215">
                  <c:v>10.031956920167399</c:v>
                </c:pt>
                <c:pt idx="216">
                  <c:v>9.8782837510108905</c:v>
                </c:pt>
                <c:pt idx="217">
                  <c:v>10.0079702825751</c:v>
                </c:pt>
                <c:pt idx="218">
                  <c:v>10.058816230157399</c:v>
                </c:pt>
                <c:pt idx="219">
                  <c:v>9.8751174676697708</c:v>
                </c:pt>
                <c:pt idx="220">
                  <c:v>12.7686743980573</c:v>
                </c:pt>
                <c:pt idx="221">
                  <c:v>12.8402715639976</c:v>
                </c:pt>
                <c:pt idx="222">
                  <c:v>12.784437576641499</c:v>
                </c:pt>
                <c:pt idx="223">
                  <c:v>12.7460118828874</c:v>
                </c:pt>
                <c:pt idx="224">
                  <c:v>12.9189999835167</c:v>
                </c:pt>
                <c:pt idx="225">
                  <c:v>12.7942720733417</c:v>
                </c:pt>
                <c:pt idx="226">
                  <c:v>12.8227827738804</c:v>
                </c:pt>
                <c:pt idx="227">
                  <c:v>12.940733526490799</c:v>
                </c:pt>
                <c:pt idx="228">
                  <c:v>12.861800224829601</c:v>
                </c:pt>
                <c:pt idx="229">
                  <c:v>12.872921126994401</c:v>
                </c:pt>
                <c:pt idx="230">
                  <c:v>12.9267028117153</c:v>
                </c:pt>
                <c:pt idx="231">
                  <c:v>12.769024238718799</c:v>
                </c:pt>
                <c:pt idx="232">
                  <c:v>12.851355947258099</c:v>
                </c:pt>
                <c:pt idx="233">
                  <c:v>12.9956761628456</c:v>
                </c:pt>
                <c:pt idx="234">
                  <c:v>12.910214189050899</c:v>
                </c:pt>
                <c:pt idx="235">
                  <c:v>13.0020193334037</c:v>
                </c:pt>
                <c:pt idx="236">
                  <c:v>12.912732813490701</c:v>
                </c:pt>
                <c:pt idx="237">
                  <c:v>12.7288526636149</c:v>
                </c:pt>
                <c:pt idx="238">
                  <c:v>12.7110094213925</c:v>
                </c:pt>
                <c:pt idx="239">
                  <c:v>12.776329937444199</c:v>
                </c:pt>
                <c:pt idx="240">
                  <c:v>12.7229431929832</c:v>
                </c:pt>
                <c:pt idx="241">
                  <c:v>12.7623404680585</c:v>
                </c:pt>
                <c:pt idx="242">
                  <c:v>12.8428609676027</c:v>
                </c:pt>
                <c:pt idx="243">
                  <c:v>13.000734539220201</c:v>
                </c:pt>
                <c:pt idx="244">
                  <c:v>12.9661600377244</c:v>
                </c:pt>
                <c:pt idx="245">
                  <c:v>12.9364892697727</c:v>
                </c:pt>
                <c:pt idx="246">
                  <c:v>13.0054107132434</c:v>
                </c:pt>
                <c:pt idx="247">
                  <c:v>12.966478607670499</c:v>
                </c:pt>
                <c:pt idx="248">
                  <c:v>12.9996025512527</c:v>
                </c:pt>
                <c:pt idx="249">
                  <c:v>12.8935163121039</c:v>
                </c:pt>
                <c:pt idx="250">
                  <c:v>12.741125463212001</c:v>
                </c:pt>
                <c:pt idx="251">
                  <c:v>12.736577027647</c:v>
                </c:pt>
                <c:pt idx="252">
                  <c:v>12.7643343440091</c:v>
                </c:pt>
                <c:pt idx="253">
                  <c:v>12.969684299786699</c:v>
                </c:pt>
                <c:pt idx="254">
                  <c:v>12.9517872449776</c:v>
                </c:pt>
                <c:pt idx="255">
                  <c:v>12.7301074175463</c:v>
                </c:pt>
                <c:pt idx="256">
                  <c:v>12.9884902223778</c:v>
                </c:pt>
                <c:pt idx="257">
                  <c:v>12.9098421489188</c:v>
                </c:pt>
                <c:pt idx="258">
                  <c:v>12.9509838462641</c:v>
                </c:pt>
                <c:pt idx="259">
                  <c:v>12.8162291500085</c:v>
                </c:pt>
                <c:pt idx="260">
                  <c:v>12.995242210065101</c:v>
                </c:pt>
                <c:pt idx="262">
                  <c:v>12.7241513451395</c:v>
                </c:pt>
                <c:pt idx="263">
                  <c:v>12.8942866337319</c:v>
                </c:pt>
                <c:pt idx="264">
                  <c:v>12.828988426604401</c:v>
                </c:pt>
                <c:pt idx="265">
                  <c:v>12.9628215328158</c:v>
                </c:pt>
                <c:pt idx="266">
                  <c:v>12.805437010673</c:v>
                </c:pt>
                <c:pt idx="267">
                  <c:v>12.9028811597332</c:v>
                </c:pt>
                <c:pt idx="268">
                  <c:v>12.9499567877102</c:v>
                </c:pt>
                <c:pt idx="270">
                  <c:v>12.831321794010799</c:v>
                </c:pt>
                <c:pt idx="271">
                  <c:v>12.9591874190673</c:v>
                </c:pt>
                <c:pt idx="272">
                  <c:v>12.862512623874601</c:v>
                </c:pt>
                <c:pt idx="273">
                  <c:v>12.7182107544571</c:v>
                </c:pt>
                <c:pt idx="274">
                  <c:v>12.888128346374399</c:v>
                </c:pt>
                <c:pt idx="275">
                  <c:v>15.6687988775217</c:v>
                </c:pt>
                <c:pt idx="276">
                  <c:v>15.621366538656201</c:v>
                </c:pt>
                <c:pt idx="277">
                  <c:v>15.6689470382075</c:v>
                </c:pt>
                <c:pt idx="278">
                  <c:v>15.798438391289</c:v>
                </c:pt>
                <c:pt idx="279">
                  <c:v>15.577707231570299</c:v>
                </c:pt>
                <c:pt idx="280">
                  <c:v>15.567873157387901</c:v>
                </c:pt>
                <c:pt idx="281">
                  <c:v>15.8539063230523</c:v>
                </c:pt>
                <c:pt idx="282">
                  <c:v>15.6183511774887</c:v>
                </c:pt>
                <c:pt idx="283">
                  <c:v>15.705994674716401</c:v>
                </c:pt>
                <c:pt idx="284">
                  <c:v>15.678006102134701</c:v>
                </c:pt>
                <c:pt idx="285">
                  <c:v>15.601546054439901</c:v>
                </c:pt>
                <c:pt idx="286">
                  <c:v>15.7085104628599</c:v>
                </c:pt>
                <c:pt idx="287">
                  <c:v>15.603505384097099</c:v>
                </c:pt>
                <c:pt idx="288">
                  <c:v>15.786735809351599</c:v>
                </c:pt>
                <c:pt idx="289">
                  <c:v>15.7563061600917</c:v>
                </c:pt>
                <c:pt idx="290">
                  <c:v>15.8037099446769</c:v>
                </c:pt>
                <c:pt idx="291">
                  <c:v>15.83096901501</c:v>
                </c:pt>
                <c:pt idx="292">
                  <c:v>15.6797582826943</c:v>
                </c:pt>
                <c:pt idx="293">
                  <c:v>15.6510283309867</c:v>
                </c:pt>
                <c:pt idx="294">
                  <c:v>15.8383294848625</c:v>
                </c:pt>
                <c:pt idx="295">
                  <c:v>15.6893831933982</c:v>
                </c:pt>
                <c:pt idx="296">
                  <c:v>15.801363673609901</c:v>
                </c:pt>
                <c:pt idx="297">
                  <c:v>15.7920430338143</c:v>
                </c:pt>
                <c:pt idx="299">
                  <c:v>15.6632835240469</c:v>
                </c:pt>
                <c:pt idx="300">
                  <c:v>15.644169099083401</c:v>
                </c:pt>
                <c:pt idx="301">
                  <c:v>15.698279291474501</c:v>
                </c:pt>
                <c:pt idx="302">
                  <c:v>15.8576867780548</c:v>
                </c:pt>
                <c:pt idx="303">
                  <c:v>15.7884663271618</c:v>
                </c:pt>
                <c:pt idx="304">
                  <c:v>15.615422865598701</c:v>
                </c:pt>
                <c:pt idx="305">
                  <c:v>15.5893010376387</c:v>
                </c:pt>
                <c:pt idx="306">
                  <c:v>15.5883817866345</c:v>
                </c:pt>
                <c:pt idx="307">
                  <c:v>15.728738698376601</c:v>
                </c:pt>
                <c:pt idx="308">
                  <c:v>15.603652331362699</c:v>
                </c:pt>
                <c:pt idx="309">
                  <c:v>15.573363815261301</c:v>
                </c:pt>
                <c:pt idx="310">
                  <c:v>15.6345768289774</c:v>
                </c:pt>
                <c:pt idx="312">
                  <c:v>15.780586604764</c:v>
                </c:pt>
                <c:pt idx="313">
                  <c:v>15.820692202066301</c:v>
                </c:pt>
                <c:pt idx="314">
                  <c:v>15.8342389984888</c:v>
                </c:pt>
                <c:pt idx="315">
                  <c:v>15.7229246305668</c:v>
                </c:pt>
                <c:pt idx="316">
                  <c:v>15.822178865167601</c:v>
                </c:pt>
                <c:pt idx="317">
                  <c:v>15.697110643158</c:v>
                </c:pt>
                <c:pt idx="318">
                  <c:v>15.637758519234399</c:v>
                </c:pt>
                <c:pt idx="319">
                  <c:v>15.743438905094999</c:v>
                </c:pt>
                <c:pt idx="320">
                  <c:v>15.846452526295799</c:v>
                </c:pt>
                <c:pt idx="321">
                  <c:v>15.664227513679601</c:v>
                </c:pt>
                <c:pt idx="322">
                  <c:v>15.5809013160079</c:v>
                </c:pt>
                <c:pt idx="323">
                  <c:v>15.591678725126499</c:v>
                </c:pt>
                <c:pt idx="324">
                  <c:v>15.619791137393801</c:v>
                </c:pt>
                <c:pt idx="325">
                  <c:v>15.8297384778636</c:v>
                </c:pt>
                <c:pt idx="326">
                  <c:v>15.6860947598836</c:v>
                </c:pt>
                <c:pt idx="327">
                  <c:v>15.7213637832918</c:v>
                </c:pt>
                <c:pt idx="328">
                  <c:v>15.6254959965491</c:v>
                </c:pt>
                <c:pt idx="329">
                  <c:v>15.6512190657335</c:v>
                </c:pt>
                <c:pt idx="330">
                  <c:v>18.718477239968699</c:v>
                </c:pt>
                <c:pt idx="331">
                  <c:v>18.666242822093398</c:v>
                </c:pt>
                <c:pt idx="332">
                  <c:v>18.693042372047401</c:v>
                </c:pt>
                <c:pt idx="333">
                  <c:v>18.475371360170101</c:v>
                </c:pt>
                <c:pt idx="334">
                  <c:v>18.629958527112802</c:v>
                </c:pt>
                <c:pt idx="335">
                  <c:v>18.610305028289002</c:v>
                </c:pt>
                <c:pt idx="336">
                  <c:v>18.686620917587</c:v>
                </c:pt>
                <c:pt idx="337">
                  <c:v>18.651828089236702</c:v>
                </c:pt>
                <c:pt idx="338">
                  <c:v>18.620218749340999</c:v>
                </c:pt>
                <c:pt idx="339">
                  <c:v>18.531487007552201</c:v>
                </c:pt>
                <c:pt idx="340">
                  <c:v>18.541081202562399</c:v>
                </c:pt>
                <c:pt idx="341">
                  <c:v>18.6863635674551</c:v>
                </c:pt>
                <c:pt idx="342">
                  <c:v>18.704875039655199</c:v>
                </c:pt>
                <c:pt idx="343">
                  <c:v>18.6795533515945</c:v>
                </c:pt>
                <c:pt idx="344">
                  <c:v>18.623934556400801</c:v>
                </c:pt>
                <c:pt idx="345">
                  <c:v>18.658106646357499</c:v>
                </c:pt>
                <c:pt idx="346">
                  <c:v>18.531471255022499</c:v>
                </c:pt>
                <c:pt idx="347">
                  <c:v>18.525110799024301</c:v>
                </c:pt>
                <c:pt idx="348">
                  <c:v>18.558445419786899</c:v>
                </c:pt>
                <c:pt idx="349">
                  <c:v>18.499626958785999</c:v>
                </c:pt>
                <c:pt idx="350">
                  <c:v>18.632694750299098</c:v>
                </c:pt>
                <c:pt idx="351">
                  <c:v>18.626207178478499</c:v>
                </c:pt>
                <c:pt idx="352">
                  <c:v>18.643153021108802</c:v>
                </c:pt>
                <c:pt idx="353">
                  <c:v>18.582504152154002</c:v>
                </c:pt>
                <c:pt idx="354">
                  <c:v>18.590401300738002</c:v>
                </c:pt>
                <c:pt idx="355">
                  <c:v>18.445049498413201</c:v>
                </c:pt>
                <c:pt idx="356">
                  <c:v>18.542493761676798</c:v>
                </c:pt>
                <c:pt idx="357">
                  <c:v>18.515942211562201</c:v>
                </c:pt>
                <c:pt idx="358">
                  <c:v>18.718256080240401</c:v>
                </c:pt>
                <c:pt idx="359">
                  <c:v>18.712799328422602</c:v>
                </c:pt>
                <c:pt idx="360">
                  <c:v>18.6304411366316</c:v>
                </c:pt>
                <c:pt idx="361">
                  <c:v>18.622014835007899</c:v>
                </c:pt>
                <c:pt idx="362">
                  <c:v>18.613405870060799</c:v>
                </c:pt>
                <c:pt idx="363">
                  <c:v>18.626078916221299</c:v>
                </c:pt>
                <c:pt idx="364">
                  <c:v>18.689313037154701</c:v>
                </c:pt>
                <c:pt idx="365">
                  <c:v>18.718338609087699</c:v>
                </c:pt>
                <c:pt idx="367">
                  <c:v>18.720433071368799</c:v>
                </c:pt>
                <c:pt idx="368">
                  <c:v>18.487792672423101</c:v>
                </c:pt>
                <c:pt idx="369">
                  <c:v>18.488219105728401</c:v>
                </c:pt>
                <c:pt idx="370">
                  <c:v>18.4725563008538</c:v>
                </c:pt>
                <c:pt idx="371">
                  <c:v>18.423973739190401</c:v>
                </c:pt>
                <c:pt idx="372">
                  <c:v>18.434342347873802</c:v>
                </c:pt>
                <c:pt idx="373">
                  <c:v>18.586392243086799</c:v>
                </c:pt>
                <c:pt idx="374">
                  <c:v>18.556967020823102</c:v>
                </c:pt>
                <c:pt idx="375">
                  <c:v>18.662657014649799</c:v>
                </c:pt>
                <c:pt idx="376">
                  <c:v>18.550260591852901</c:v>
                </c:pt>
                <c:pt idx="377">
                  <c:v>18.679698669068902</c:v>
                </c:pt>
                <c:pt idx="378">
                  <c:v>18.598959692075301</c:v>
                </c:pt>
                <c:pt idx="379">
                  <c:v>18.479055247685299</c:v>
                </c:pt>
                <c:pt idx="380">
                  <c:v>18.498251189940099</c:v>
                </c:pt>
                <c:pt idx="381">
                  <c:v>18.580698213070999</c:v>
                </c:pt>
                <c:pt idx="382">
                  <c:v>18.4998182898354</c:v>
                </c:pt>
                <c:pt idx="384">
                  <c:v>18.6788633559099</c:v>
                </c:pt>
              </c:numCache>
            </c:numRef>
          </c:yVal>
          <c:smooth val="0"/>
          <c:extLst>
            <c:ext xmlns:c16="http://schemas.microsoft.com/office/drawing/2014/chart" uri="{C3380CC4-5D6E-409C-BE32-E72D297353CC}">
              <c16:uniqueId val="{00000001-0703-40B5-ADDA-D135C7DA0897}"/>
            </c:ext>
          </c:extLst>
        </c:ser>
        <c:ser>
          <c:idx val="2"/>
          <c:order val="2"/>
          <c:spPr>
            <a:ln w="25400" cap="rnd">
              <a:noFill/>
              <a:round/>
            </a:ln>
            <a:effectLst/>
          </c:spPr>
          <c:marker>
            <c:symbol val="circle"/>
            <c:size val="7"/>
            <c:spPr>
              <a:solidFill>
                <a:schemeClr val="bg1">
                  <a:alpha val="60000"/>
                </a:schemeClr>
              </a:solidFill>
              <a:ln w="9525">
                <a:solidFill>
                  <a:schemeClr val="bg1">
                    <a:lumMod val="65000"/>
                  </a:schemeClr>
                </a:solidFill>
              </a:ln>
              <a:effectLst/>
            </c:spPr>
          </c:marker>
          <c:xVal>
            <c:numRef>
              <c:f>'Figure 4.3'!$C$110:$C$1209</c:f>
              <c:numCache>
                <c:formatCode>General</c:formatCode>
                <c:ptCount val="1100"/>
                <c:pt idx="0">
                  <c:v>81.314908478820499</c:v>
                </c:pt>
                <c:pt idx="1">
                  <c:v>22.264945737175701</c:v>
                </c:pt>
                <c:pt idx="2">
                  <c:v>25.955051854932702</c:v>
                </c:pt>
                <c:pt idx="3">
                  <c:v>44.926575757412898</c:v>
                </c:pt>
                <c:pt idx="4">
                  <c:v>73.786212762031298</c:v>
                </c:pt>
                <c:pt idx="5">
                  <c:v>30.360670042308101</c:v>
                </c:pt>
                <c:pt idx="6">
                  <c:v>34.802297202195597</c:v>
                </c:pt>
                <c:pt idx="7">
                  <c:v>23.662968379167602</c:v>
                </c:pt>
                <c:pt idx="8">
                  <c:v>56.271226135154201</c:v>
                </c:pt>
                <c:pt idx="9">
                  <c:v>38.5822924491913</c:v>
                </c:pt>
                <c:pt idx="10">
                  <c:v>28.2152174023838</c:v>
                </c:pt>
                <c:pt idx="11">
                  <c:v>50.392146673578502</c:v>
                </c:pt>
                <c:pt idx="12">
                  <c:v>57.4592955555148</c:v>
                </c:pt>
                <c:pt idx="13">
                  <c:v>28.604173932797099</c:v>
                </c:pt>
                <c:pt idx="14">
                  <c:v>20.610617043036999</c:v>
                </c:pt>
                <c:pt idx="15">
                  <c:v>44.115544602827597</c:v>
                </c:pt>
                <c:pt idx="16">
                  <c:v>20.9629039183862</c:v>
                </c:pt>
                <c:pt idx="17">
                  <c:v>25.3725170026452</c:v>
                </c:pt>
                <c:pt idx="18">
                  <c:v>14.471743647674201</c:v>
                </c:pt>
                <c:pt idx="19">
                  <c:v>31.669617859256601</c:v>
                </c:pt>
                <c:pt idx="20">
                  <c:v>33.172582235715602</c:v>
                </c:pt>
                <c:pt idx="21">
                  <c:v>32.673712772786899</c:v>
                </c:pt>
                <c:pt idx="22">
                  <c:v>40.273985550181898</c:v>
                </c:pt>
                <c:pt idx="23">
                  <c:v>16.648335561191601</c:v>
                </c:pt>
                <c:pt idx="24">
                  <c:v>48.638250281159898</c:v>
                </c:pt>
                <c:pt idx="25">
                  <c:v>27.0890351127466</c:v>
                </c:pt>
                <c:pt idx="26">
                  <c:v>76.115908673833403</c:v>
                </c:pt>
                <c:pt idx="27">
                  <c:v>41.9839020676975</c:v>
                </c:pt>
                <c:pt idx="28">
                  <c:v>53.499343188271503</c:v>
                </c:pt>
                <c:pt idx="29">
                  <c:v>37.849913713768203</c:v>
                </c:pt>
                <c:pt idx="30">
                  <c:v>48.857953873871402</c:v>
                </c:pt>
                <c:pt idx="31">
                  <c:v>46.787902866341</c:v>
                </c:pt>
                <c:pt idx="32">
                  <c:v>51.882115972251803</c:v>
                </c:pt>
                <c:pt idx="33">
                  <c:v>36.4390687278011</c:v>
                </c:pt>
                <c:pt idx="34">
                  <c:v>29.0251572727819</c:v>
                </c:pt>
                <c:pt idx="35">
                  <c:v>56.090487792238598</c:v>
                </c:pt>
                <c:pt idx="36">
                  <c:v>80.191077398247003</c:v>
                </c:pt>
                <c:pt idx="37">
                  <c:v>40.9743890331765</c:v>
                </c:pt>
                <c:pt idx="38">
                  <c:v>65.858615676545995</c:v>
                </c:pt>
                <c:pt idx="39">
                  <c:v>51.875476702142599</c:v>
                </c:pt>
                <c:pt idx="40">
                  <c:v>29.874227856852102</c:v>
                </c:pt>
                <c:pt idx="41">
                  <c:v>10.763329292823199</c:v>
                </c:pt>
                <c:pt idx="42">
                  <c:v>77.090067523205306</c:v>
                </c:pt>
                <c:pt idx="43">
                  <c:v>42.015035647508</c:v>
                </c:pt>
                <c:pt idx="44">
                  <c:v>33.230845175840798</c:v>
                </c:pt>
                <c:pt idx="45">
                  <c:v>52.8041359129707</c:v>
                </c:pt>
                <c:pt idx="46">
                  <c:v>78.706238573340599</c:v>
                </c:pt>
                <c:pt idx="47">
                  <c:v>41.0884613443639</c:v>
                </c:pt>
                <c:pt idx="48">
                  <c:v>64.249655235009996</c:v>
                </c:pt>
                <c:pt idx="49">
                  <c:v>36.617491863983901</c:v>
                </c:pt>
                <c:pt idx="50">
                  <c:v>33.053015891083497</c:v>
                </c:pt>
                <c:pt idx="51">
                  <c:v>36.156975374573904</c:v>
                </c:pt>
                <c:pt idx="52">
                  <c:v>22.136121991122401</c:v>
                </c:pt>
                <c:pt idx="53">
                  <c:v>47.932084773500499</c:v>
                </c:pt>
                <c:pt idx="54">
                  <c:v>22.262931948498402</c:v>
                </c:pt>
                <c:pt idx="55">
                  <c:v>95.567305183319604</c:v>
                </c:pt>
                <c:pt idx="56">
                  <c:v>34.849314629287598</c:v>
                </c:pt>
                <c:pt idx="57">
                  <c:v>18.6656709185308</c:v>
                </c:pt>
                <c:pt idx="58">
                  <c:v>81.474010562850694</c:v>
                </c:pt>
                <c:pt idx="59">
                  <c:v>83.259037513893603</c:v>
                </c:pt>
                <c:pt idx="60">
                  <c:v>34.951621753109002</c:v>
                </c:pt>
                <c:pt idx="61">
                  <c:v>47.002343019360403</c:v>
                </c:pt>
                <c:pt idx="62">
                  <c:v>16.711334642538301</c:v>
                </c:pt>
                <c:pt idx="63">
                  <c:v>60.144466450399101</c:v>
                </c:pt>
                <c:pt idx="64">
                  <c:v>59.174781464918098</c:v>
                </c:pt>
                <c:pt idx="65">
                  <c:v>54.157806600373597</c:v>
                </c:pt>
                <c:pt idx="66">
                  <c:v>64.344025325254805</c:v>
                </c:pt>
                <c:pt idx="67">
                  <c:v>72.998157240137104</c:v>
                </c:pt>
                <c:pt idx="68">
                  <c:v>34.484836518022497</c:v>
                </c:pt>
                <c:pt idx="69">
                  <c:v>30.026719518653302</c:v>
                </c:pt>
                <c:pt idx="70">
                  <c:v>24.295285051495</c:v>
                </c:pt>
                <c:pt idx="71">
                  <c:v>57.639504595930603</c:v>
                </c:pt>
                <c:pt idx="72">
                  <c:v>22.787538805135799</c:v>
                </c:pt>
                <c:pt idx="73">
                  <c:v>13.1074739925304</c:v>
                </c:pt>
                <c:pt idx="74">
                  <c:v>70.327203677118007</c:v>
                </c:pt>
                <c:pt idx="75">
                  <c:v>43.411459917268502</c:v>
                </c:pt>
                <c:pt idx="76">
                  <c:v>49.5510438539429</c:v>
                </c:pt>
                <c:pt idx="77">
                  <c:v>44.433683973530499</c:v>
                </c:pt>
                <c:pt idx="78">
                  <c:v>26.8667119417279</c:v>
                </c:pt>
                <c:pt idx="79">
                  <c:v>73.568285904925204</c:v>
                </c:pt>
                <c:pt idx="80">
                  <c:v>48.050519119695799</c:v>
                </c:pt>
                <c:pt idx="81">
                  <c:v>82.137834160253803</c:v>
                </c:pt>
                <c:pt idx="82">
                  <c:v>62.3116903323047</c:v>
                </c:pt>
                <c:pt idx="83">
                  <c:v>67.038628222950706</c:v>
                </c:pt>
                <c:pt idx="84">
                  <c:v>42.886049259221998</c:v>
                </c:pt>
                <c:pt idx="85">
                  <c:v>61.947600175389297</c:v>
                </c:pt>
                <c:pt idx="86">
                  <c:v>56.287532235024301</c:v>
                </c:pt>
                <c:pt idx="87">
                  <c:v>78.410201228614895</c:v>
                </c:pt>
                <c:pt idx="88">
                  <c:v>60.574126281563302</c:v>
                </c:pt>
                <c:pt idx="89">
                  <c:v>28.776493510342402</c:v>
                </c:pt>
                <c:pt idx="90">
                  <c:v>70.077502560656896</c:v>
                </c:pt>
                <c:pt idx="91">
                  <c:v>89.011163164809901</c:v>
                </c:pt>
                <c:pt idx="92">
                  <c:v>73.662142560788695</c:v>
                </c:pt>
                <c:pt idx="93">
                  <c:v>84.613140888602999</c:v>
                </c:pt>
                <c:pt idx="94">
                  <c:v>49.150850834607198</c:v>
                </c:pt>
                <c:pt idx="95">
                  <c:v>39.1712554813125</c:v>
                </c:pt>
                <c:pt idx="96">
                  <c:v>24.111947495502701</c:v>
                </c:pt>
                <c:pt idx="97">
                  <c:v>72.103066382957806</c:v>
                </c:pt>
                <c:pt idx="98">
                  <c:v>43.998830131710399</c:v>
                </c:pt>
                <c:pt idx="99">
                  <c:v>25.541424566081101</c:v>
                </c:pt>
                <c:pt idx="100">
                  <c:v>81.9048589025317</c:v>
                </c:pt>
                <c:pt idx="101">
                  <c:v>92.361726619882106</c:v>
                </c:pt>
                <c:pt idx="102">
                  <c:v>51.053260173955898</c:v>
                </c:pt>
                <c:pt idx="103">
                  <c:v>78.105642202674105</c:v>
                </c:pt>
                <c:pt idx="104">
                  <c:v>84.958643846928595</c:v>
                </c:pt>
                <c:pt idx="105">
                  <c:v>44.257268741184298</c:v>
                </c:pt>
                <c:pt idx="106">
                  <c:v>42.045955215262303</c:v>
                </c:pt>
                <c:pt idx="107">
                  <c:v>44.950797021699998</c:v>
                </c:pt>
                <c:pt idx="108">
                  <c:v>31.207140610202799</c:v>
                </c:pt>
                <c:pt idx="109">
                  <c:v>18.280450445196202</c:v>
                </c:pt>
                <c:pt idx="110">
                  <c:v>87.925238066823994</c:v>
                </c:pt>
                <c:pt idx="111">
                  <c:v>48.960043193664802</c:v>
                </c:pt>
                <c:pt idx="112">
                  <c:v>42.639139153738903</c:v>
                </c:pt>
                <c:pt idx="113">
                  <c:v>56.159588532493899</c:v>
                </c:pt>
                <c:pt idx="114">
                  <c:v>84.144595597797604</c:v>
                </c:pt>
                <c:pt idx="115">
                  <c:v>58.1322836952465</c:v>
                </c:pt>
                <c:pt idx="116">
                  <c:v>65.181805982537497</c:v>
                </c:pt>
                <c:pt idx="117">
                  <c:v>47.444598885662998</c:v>
                </c:pt>
                <c:pt idx="118">
                  <c:v>71.518243980842399</c:v>
                </c:pt>
                <c:pt idx="119">
                  <c:v>63.412039522026703</c:v>
                </c:pt>
                <c:pt idx="120">
                  <c:v>57.940456422982898</c:v>
                </c:pt>
                <c:pt idx="121">
                  <c:v>71.9205424450046</c:v>
                </c:pt>
                <c:pt idx="122">
                  <c:v>77.079474379043702</c:v>
                </c:pt>
                <c:pt idx="123">
                  <c:v>56.567751572310499</c:v>
                </c:pt>
                <c:pt idx="124">
                  <c:v>43.471854929045797</c:v>
                </c:pt>
                <c:pt idx="125">
                  <c:v>58.035108023542001</c:v>
                </c:pt>
                <c:pt idx="126">
                  <c:v>51.646636993411001</c:v>
                </c:pt>
                <c:pt idx="127">
                  <c:v>52.521329019690199</c:v>
                </c:pt>
                <c:pt idx="128">
                  <c:v>49.706598975653897</c:v>
                </c:pt>
                <c:pt idx="129">
                  <c:v>76.482009463046495</c:v>
                </c:pt>
                <c:pt idx="130">
                  <c:v>46.9145017770878</c:v>
                </c:pt>
                <c:pt idx="131">
                  <c:v>54.626231189033099</c:v>
                </c:pt>
                <c:pt idx="132">
                  <c:v>51.630934557610303</c:v>
                </c:pt>
                <c:pt idx="133">
                  <c:v>37.027800126832602</c:v>
                </c:pt>
                <c:pt idx="134">
                  <c:v>71.9554872800948</c:v>
                </c:pt>
                <c:pt idx="135">
                  <c:v>45.101253955510401</c:v>
                </c:pt>
                <c:pt idx="136">
                  <c:v>79.2873040561105</c:v>
                </c:pt>
                <c:pt idx="137">
                  <c:v>67.194780802921898</c:v>
                </c:pt>
                <c:pt idx="138">
                  <c:v>76.819050486764397</c:v>
                </c:pt>
                <c:pt idx="139">
                  <c:v>56.513011311976797</c:v>
                </c:pt>
                <c:pt idx="140">
                  <c:v>64.617646597729703</c:v>
                </c:pt>
                <c:pt idx="141">
                  <c:v>61.209825918179597</c:v>
                </c:pt>
                <c:pt idx="142">
                  <c:v>71.080513721288895</c:v>
                </c:pt>
                <c:pt idx="143">
                  <c:v>67.188709610922601</c:v>
                </c:pt>
                <c:pt idx="144">
                  <c:v>65.9508663196643</c:v>
                </c:pt>
                <c:pt idx="145">
                  <c:v>74.401835547843604</c:v>
                </c:pt>
                <c:pt idx="146">
                  <c:v>91.009738451310298</c:v>
                </c:pt>
                <c:pt idx="147">
                  <c:v>74.001355658108395</c:v>
                </c:pt>
                <c:pt idx="148">
                  <c:v>82.029850494216305</c:v>
                </c:pt>
                <c:pt idx="149">
                  <c:v>63.076220683270201</c:v>
                </c:pt>
                <c:pt idx="150">
                  <c:v>59.443903740706901</c:v>
                </c:pt>
                <c:pt idx="151">
                  <c:v>48.0781162117839</c:v>
                </c:pt>
                <c:pt idx="152">
                  <c:v>75.148108633222193</c:v>
                </c:pt>
                <c:pt idx="153">
                  <c:v>66.153860342848802</c:v>
                </c:pt>
                <c:pt idx="154">
                  <c:v>32.983531717760798</c:v>
                </c:pt>
                <c:pt idx="155">
                  <c:v>77.673715715024997</c:v>
                </c:pt>
                <c:pt idx="156">
                  <c:v>83.858339788954396</c:v>
                </c:pt>
                <c:pt idx="157">
                  <c:v>66.680443361348495</c:v>
                </c:pt>
                <c:pt idx="158">
                  <c:v>78.457396605406004</c:v>
                </c:pt>
                <c:pt idx="159">
                  <c:v>86.168566123429997</c:v>
                </c:pt>
                <c:pt idx="160">
                  <c:v>57.481599133699703</c:v>
                </c:pt>
                <c:pt idx="161">
                  <c:v>54.396787830041703</c:v>
                </c:pt>
                <c:pt idx="162">
                  <c:v>54.1056605738192</c:v>
                </c:pt>
                <c:pt idx="163">
                  <c:v>37.717235612270699</c:v>
                </c:pt>
                <c:pt idx="164">
                  <c:v>31.518839087008601</c:v>
                </c:pt>
                <c:pt idx="165">
                  <c:v>93.244278405269299</c:v>
                </c:pt>
                <c:pt idx="166">
                  <c:v>50.9718683988607</c:v>
                </c:pt>
                <c:pt idx="167">
                  <c:v>42.120733065380101</c:v>
                </c:pt>
                <c:pt idx="168">
                  <c:v>78.188408282959202</c:v>
                </c:pt>
                <c:pt idx="169">
                  <c:v>85.494887994080102</c:v>
                </c:pt>
                <c:pt idx="170">
                  <c:v>71.620241552358905</c:v>
                </c:pt>
                <c:pt idx="171">
                  <c:v>83.213789076962698</c:v>
                </c:pt>
                <c:pt idx="172">
                  <c:v>53.9744792317451</c:v>
                </c:pt>
                <c:pt idx="173">
                  <c:v>80.197463914530005</c:v>
                </c:pt>
                <c:pt idx="174">
                  <c:v>65.417986590734301</c:v>
                </c:pt>
                <c:pt idx="175">
                  <c:v>71.751099871739598</c:v>
                </c:pt>
                <c:pt idx="176">
                  <c:v>74.066924101180206</c:v>
                </c:pt>
                <c:pt idx="177">
                  <c:v>77.613706056992797</c:v>
                </c:pt>
                <c:pt idx="178">
                  <c:v>53.783817914433001</c:v>
                </c:pt>
                <c:pt idx="179">
                  <c:v>38.124338754715602</c:v>
                </c:pt>
                <c:pt idx="180">
                  <c:v>59.707839371378597</c:v>
                </c:pt>
                <c:pt idx="181">
                  <c:v>59.883303814557202</c:v>
                </c:pt>
                <c:pt idx="182">
                  <c:v>72.372177099639003</c:v>
                </c:pt>
                <c:pt idx="183">
                  <c:v>49.875183457404702</c:v>
                </c:pt>
                <c:pt idx="184">
                  <c:v>85.657138472516493</c:v>
                </c:pt>
                <c:pt idx="185">
                  <c:v>57.094506024312103</c:v>
                </c:pt>
                <c:pt idx="186">
                  <c:v>56.085211064836301</c:v>
                </c:pt>
                <c:pt idx="187">
                  <c:v>69.2775310830596</c:v>
                </c:pt>
                <c:pt idx="188">
                  <c:v>45.540891174636201</c:v>
                </c:pt>
                <c:pt idx="189">
                  <c:v>73.3632496630796</c:v>
                </c:pt>
                <c:pt idx="190">
                  <c:v>66.443163418207504</c:v>
                </c:pt>
                <c:pt idx="191">
                  <c:v>85.289171189631901</c:v>
                </c:pt>
                <c:pt idx="192">
                  <c:v>78.826474131044904</c:v>
                </c:pt>
                <c:pt idx="193">
                  <c:v>83.591787701977793</c:v>
                </c:pt>
                <c:pt idx="194">
                  <c:v>66.505420925979806</c:v>
                </c:pt>
                <c:pt idx="195">
                  <c:v>70.572430686681898</c:v>
                </c:pt>
                <c:pt idx="196">
                  <c:v>72.487175463957897</c:v>
                </c:pt>
                <c:pt idx="197">
                  <c:v>76.121689553633303</c:v>
                </c:pt>
                <c:pt idx="198">
                  <c:v>82.840332587403395</c:v>
                </c:pt>
                <c:pt idx="199">
                  <c:v>57.803430317681702</c:v>
                </c:pt>
                <c:pt idx="200">
                  <c:v>80.838199991947903</c:v>
                </c:pt>
                <c:pt idx="201">
                  <c:v>94.610071771996004</c:v>
                </c:pt>
                <c:pt idx="202">
                  <c:v>70.130248268025596</c:v>
                </c:pt>
                <c:pt idx="203">
                  <c:v>82.886519757575698</c:v>
                </c:pt>
                <c:pt idx="204">
                  <c:v>66.726518755894404</c:v>
                </c:pt>
                <c:pt idx="205">
                  <c:v>53.795184559292103</c:v>
                </c:pt>
                <c:pt idx="206">
                  <c:v>28.147032456961199</c:v>
                </c:pt>
                <c:pt idx="207">
                  <c:v>81.132745536598307</c:v>
                </c:pt>
                <c:pt idx="208">
                  <c:v>67.009319538939096</c:v>
                </c:pt>
                <c:pt idx="209">
                  <c:v>47.058146588428002</c:v>
                </c:pt>
                <c:pt idx="210">
                  <c:v>69.813775670016895</c:v>
                </c:pt>
                <c:pt idx="211">
                  <c:v>93.217813993639894</c:v>
                </c:pt>
                <c:pt idx="212">
                  <c:v>63.205268608672</c:v>
                </c:pt>
                <c:pt idx="213">
                  <c:v>74.706424367236906</c:v>
                </c:pt>
                <c:pt idx="214">
                  <c:v>89.2471678418636</c:v>
                </c:pt>
                <c:pt idx="215">
                  <c:v>62.233207738599702</c:v>
                </c:pt>
                <c:pt idx="216">
                  <c:v>52.056383516890797</c:v>
                </c:pt>
                <c:pt idx="217">
                  <c:v>74.127239144616595</c:v>
                </c:pt>
                <c:pt idx="218">
                  <c:v>46.951614419440702</c:v>
                </c:pt>
                <c:pt idx="219">
                  <c:v>49.252963117630301</c:v>
                </c:pt>
                <c:pt idx="220">
                  <c:v>97.078198087537203</c:v>
                </c:pt>
                <c:pt idx="221">
                  <c:v>68.009653744817598</c:v>
                </c:pt>
                <c:pt idx="222">
                  <c:v>51.931814654937099</c:v>
                </c:pt>
                <c:pt idx="223">
                  <c:v>81.527739564795695</c:v>
                </c:pt>
                <c:pt idx="224">
                  <c:v>82.042703737701302</c:v>
                </c:pt>
                <c:pt idx="225">
                  <c:v>75.110437608957199</c:v>
                </c:pt>
                <c:pt idx="226">
                  <c:v>80.056603247824995</c:v>
                </c:pt>
                <c:pt idx="227">
                  <c:v>67.604774018629797</c:v>
                </c:pt>
                <c:pt idx="228">
                  <c:v>87.263962436773497</c:v>
                </c:pt>
                <c:pt idx="229">
                  <c:v>70.364411442442005</c:v>
                </c:pt>
                <c:pt idx="230">
                  <c:v>74.462257334490104</c:v>
                </c:pt>
                <c:pt idx="231">
                  <c:v>80.985518157781598</c:v>
                </c:pt>
                <c:pt idx="232">
                  <c:v>80.836645118601695</c:v>
                </c:pt>
                <c:pt idx="233">
                  <c:v>51.6930576998719</c:v>
                </c:pt>
                <c:pt idx="234">
                  <c:v>54.694571955880299</c:v>
                </c:pt>
                <c:pt idx="235">
                  <c:v>74.2560557581659</c:v>
                </c:pt>
                <c:pt idx="236">
                  <c:v>67.118967817994701</c:v>
                </c:pt>
                <c:pt idx="237">
                  <c:v>61.059847787272197</c:v>
                </c:pt>
                <c:pt idx="238">
                  <c:v>49.404998525462801</c:v>
                </c:pt>
                <c:pt idx="239">
                  <c:v>79.546472973654403</c:v>
                </c:pt>
                <c:pt idx="240">
                  <c:v>69.593801851509596</c:v>
                </c:pt>
                <c:pt idx="241">
                  <c:v>47.525345168400598</c:v>
                </c:pt>
                <c:pt idx="242">
                  <c:v>51.399638017999898</c:v>
                </c:pt>
                <c:pt idx="243">
                  <c:v>39.4310027274079</c:v>
                </c:pt>
                <c:pt idx="244">
                  <c:v>76.057050568159198</c:v>
                </c:pt>
                <c:pt idx="245">
                  <c:v>68.125938696797803</c:v>
                </c:pt>
                <c:pt idx="246">
                  <c:v>81.952409886910303</c:v>
                </c:pt>
                <c:pt idx="247">
                  <c:v>77.343141021767906</c:v>
                </c:pt>
                <c:pt idx="248">
                  <c:v>81.152823027929202</c:v>
                </c:pt>
                <c:pt idx="249">
                  <c:v>69.435760019223494</c:v>
                </c:pt>
                <c:pt idx="250">
                  <c:v>63.266437413321903</c:v>
                </c:pt>
                <c:pt idx="251">
                  <c:v>72.671393296415204</c:v>
                </c:pt>
                <c:pt idx="252">
                  <c:v>71.250064617464702</c:v>
                </c:pt>
                <c:pt idx="253">
                  <c:v>75.249963232636901</c:v>
                </c:pt>
                <c:pt idx="254">
                  <c:v>64.836082510485497</c:v>
                </c:pt>
                <c:pt idx="255">
                  <c:v>69.496556790101707</c:v>
                </c:pt>
                <c:pt idx="256">
                  <c:v>94.853788767188405</c:v>
                </c:pt>
                <c:pt idx="257">
                  <c:v>69.792235542686399</c:v>
                </c:pt>
                <c:pt idx="258">
                  <c:v>87.656705984196094</c:v>
                </c:pt>
                <c:pt idx="259">
                  <c:v>74.773157116484199</c:v>
                </c:pt>
                <c:pt idx="260">
                  <c:v>68.249281387621394</c:v>
                </c:pt>
                <c:pt idx="261">
                  <c:v>38.021307434104003</c:v>
                </c:pt>
                <c:pt idx="262">
                  <c:v>84.799021855388702</c:v>
                </c:pt>
                <c:pt idx="263">
                  <c:v>48.649493748874001</c:v>
                </c:pt>
                <c:pt idx="264">
                  <c:v>65.520017451831094</c:v>
                </c:pt>
                <c:pt idx="265">
                  <c:v>84.669756762692302</c:v>
                </c:pt>
                <c:pt idx="266">
                  <c:v>85.233590053943999</c:v>
                </c:pt>
                <c:pt idx="267">
                  <c:v>71.421579634900397</c:v>
                </c:pt>
                <c:pt idx="268">
                  <c:v>73.800412818352996</c:v>
                </c:pt>
                <c:pt idx="269">
                  <c:v>98.597834428827198</c:v>
                </c:pt>
                <c:pt idx="270">
                  <c:v>65.503941263443494</c:v>
                </c:pt>
                <c:pt idx="271">
                  <c:v>69.445302821947905</c:v>
                </c:pt>
                <c:pt idx="272">
                  <c:v>63.2923887439431</c:v>
                </c:pt>
                <c:pt idx="273">
                  <c:v>55.315499303888203</c:v>
                </c:pt>
                <c:pt idx="274">
                  <c:v>58.413997181036002</c:v>
                </c:pt>
                <c:pt idx="275">
                  <c:v>93.504018502058898</c:v>
                </c:pt>
                <c:pt idx="276">
                  <c:v>54.096403499181498</c:v>
                </c:pt>
                <c:pt idx="277">
                  <c:v>57.358556021030097</c:v>
                </c:pt>
                <c:pt idx="278">
                  <c:v>74.596375777204003</c:v>
                </c:pt>
                <c:pt idx="279">
                  <c:v>82.363804976280704</c:v>
                </c:pt>
                <c:pt idx="280">
                  <c:v>75.668839623773295</c:v>
                </c:pt>
                <c:pt idx="281">
                  <c:v>85.336703423352503</c:v>
                </c:pt>
                <c:pt idx="282">
                  <c:v>60.983517519312201</c:v>
                </c:pt>
                <c:pt idx="283">
                  <c:v>89.4876868006222</c:v>
                </c:pt>
                <c:pt idx="284">
                  <c:v>78.822631410765496</c:v>
                </c:pt>
                <c:pt idx="285">
                  <c:v>80.205234799822094</c:v>
                </c:pt>
                <c:pt idx="286">
                  <c:v>82.907617909223106</c:v>
                </c:pt>
                <c:pt idx="287">
                  <c:v>80.654594818858996</c:v>
                </c:pt>
                <c:pt idx="288">
                  <c:v>60.042509365916899</c:v>
                </c:pt>
                <c:pt idx="289">
                  <c:v>51.806326340241597</c:v>
                </c:pt>
                <c:pt idx="290">
                  <c:v>80.500608024293598</c:v>
                </c:pt>
                <c:pt idx="291">
                  <c:v>58.723481143280203</c:v>
                </c:pt>
                <c:pt idx="292">
                  <c:v>61.8793988139237</c:v>
                </c:pt>
                <c:pt idx="293">
                  <c:v>50.701316788721101</c:v>
                </c:pt>
                <c:pt idx="294">
                  <c:v>81.503887346848501</c:v>
                </c:pt>
                <c:pt idx="295">
                  <c:v>56.224420588560399</c:v>
                </c:pt>
                <c:pt idx="296">
                  <c:v>49.705009447190399</c:v>
                </c:pt>
                <c:pt idx="297">
                  <c:v>55.001309922673698</c:v>
                </c:pt>
                <c:pt idx="298">
                  <c:v>40.648772937728999</c:v>
                </c:pt>
                <c:pt idx="299">
                  <c:v>75.088793729910094</c:v>
                </c:pt>
                <c:pt idx="300">
                  <c:v>71.397721803843893</c:v>
                </c:pt>
                <c:pt idx="301">
                  <c:v>84.904442231101896</c:v>
                </c:pt>
                <c:pt idx="302">
                  <c:v>79.471552744952703</c:v>
                </c:pt>
                <c:pt idx="303">
                  <c:v>84.431548991665494</c:v>
                </c:pt>
                <c:pt idx="304">
                  <c:v>65.182295027532504</c:v>
                </c:pt>
                <c:pt idx="305">
                  <c:v>64.534473924422798</c:v>
                </c:pt>
                <c:pt idx="306">
                  <c:v>78.371357675163694</c:v>
                </c:pt>
                <c:pt idx="307">
                  <c:v>71.010223417913707</c:v>
                </c:pt>
                <c:pt idx="308">
                  <c:v>84.645664695888897</c:v>
                </c:pt>
                <c:pt idx="309">
                  <c:v>63.9641883942909</c:v>
                </c:pt>
                <c:pt idx="310">
                  <c:v>72.2350435570538</c:v>
                </c:pt>
                <c:pt idx="311">
                  <c:v>94.057124828553896</c:v>
                </c:pt>
                <c:pt idx="312">
                  <c:v>75.869263330109405</c:v>
                </c:pt>
                <c:pt idx="313">
                  <c:v>87.149508973866006</c:v>
                </c:pt>
                <c:pt idx="314">
                  <c:v>72.453504899477906</c:v>
                </c:pt>
                <c:pt idx="315">
                  <c:v>66.865594494292495</c:v>
                </c:pt>
                <c:pt idx="316">
                  <c:v>48.290077835242798</c:v>
                </c:pt>
                <c:pt idx="317">
                  <c:v>85.132599091491699</c:v>
                </c:pt>
                <c:pt idx="318">
                  <c:v>62.570875135789301</c:v>
                </c:pt>
                <c:pt idx="319">
                  <c:v>68.7586998616069</c:v>
                </c:pt>
                <c:pt idx="320">
                  <c:v>81.951724372297704</c:v>
                </c:pt>
                <c:pt idx="321">
                  <c:v>83.142770838746699</c:v>
                </c:pt>
                <c:pt idx="322">
                  <c:v>63.337907202442601</c:v>
                </c:pt>
                <c:pt idx="323">
                  <c:v>77.848109570559998</c:v>
                </c:pt>
                <c:pt idx="324">
                  <c:v>93.182123334948699</c:v>
                </c:pt>
                <c:pt idx="325">
                  <c:v>66.417456798431999</c:v>
                </c:pt>
                <c:pt idx="326">
                  <c:v>59.9194901674026</c:v>
                </c:pt>
                <c:pt idx="327">
                  <c:v>79.289757195273296</c:v>
                </c:pt>
                <c:pt idx="328">
                  <c:v>42.512979947157497</c:v>
                </c:pt>
                <c:pt idx="329">
                  <c:v>61.253863617768701</c:v>
                </c:pt>
                <c:pt idx="330">
                  <c:v>95.661111261371801</c:v>
                </c:pt>
                <c:pt idx="331">
                  <c:v>46.629779180452999</c:v>
                </c:pt>
                <c:pt idx="332">
                  <c:v>69.590127728199306</c:v>
                </c:pt>
                <c:pt idx="333">
                  <c:v>82.238858251516604</c:v>
                </c:pt>
                <c:pt idx="334">
                  <c:v>85.566428794072195</c:v>
                </c:pt>
                <c:pt idx="335">
                  <c:v>73.903995921898499</c:v>
                </c:pt>
                <c:pt idx="336">
                  <c:v>81.1456572339074</c:v>
                </c:pt>
                <c:pt idx="337">
                  <c:v>62.874866816390401</c:v>
                </c:pt>
                <c:pt idx="338">
                  <c:v>88.901442041504097</c:v>
                </c:pt>
                <c:pt idx="339">
                  <c:v>75.830144350678495</c:v>
                </c:pt>
                <c:pt idx="340">
                  <c:v>81.142448744388503</c:v>
                </c:pt>
                <c:pt idx="341">
                  <c:v>78.313740834095</c:v>
                </c:pt>
                <c:pt idx="342">
                  <c:v>82.908919869757796</c:v>
                </c:pt>
                <c:pt idx="343">
                  <c:v>82.496035384779503</c:v>
                </c:pt>
                <c:pt idx="344">
                  <c:v>71.289177240442498</c:v>
                </c:pt>
                <c:pt idx="345">
                  <c:v>80.676066185256701</c:v>
                </c:pt>
                <c:pt idx="346">
                  <c:v>61.8408793924742</c:v>
                </c:pt>
                <c:pt idx="347">
                  <c:v>64.227985573275106</c:v>
                </c:pt>
                <c:pt idx="348">
                  <c:v>67.523580732303301</c:v>
                </c:pt>
                <c:pt idx="349">
                  <c:v>88.432020636615505</c:v>
                </c:pt>
                <c:pt idx="350">
                  <c:v>50.1446686821143</c:v>
                </c:pt>
                <c:pt idx="351">
                  <c:v>51.423827440320899</c:v>
                </c:pt>
                <c:pt idx="352">
                  <c:v>91.049364370097095</c:v>
                </c:pt>
                <c:pt idx="353">
                  <c:v>42.575592991127202</c:v>
                </c:pt>
                <c:pt idx="354">
                  <c:v>69.244947671054007</c:v>
                </c:pt>
                <c:pt idx="355">
                  <c:v>74.600227574222501</c:v>
                </c:pt>
                <c:pt idx="356">
                  <c:v>92.208288433994795</c:v>
                </c:pt>
                <c:pt idx="357">
                  <c:v>84.020642121881806</c:v>
                </c:pt>
                <c:pt idx="358">
                  <c:v>91.566435868305007</c:v>
                </c:pt>
                <c:pt idx="359">
                  <c:v>60.172390668751</c:v>
                </c:pt>
                <c:pt idx="360">
                  <c:v>81.842586254345306</c:v>
                </c:pt>
                <c:pt idx="361">
                  <c:v>84.038276659952402</c:v>
                </c:pt>
                <c:pt idx="362">
                  <c:v>78.958785514460601</c:v>
                </c:pt>
                <c:pt idx="363">
                  <c:v>96.153588162861197</c:v>
                </c:pt>
                <c:pt idx="364">
                  <c:v>71.587320071541797</c:v>
                </c:pt>
                <c:pt idx="365">
                  <c:v>80.952236011577099</c:v>
                </c:pt>
                <c:pt idx="366">
                  <c:v>96.596563947445105</c:v>
                </c:pt>
                <c:pt idx="367">
                  <c:v>80.504203751909202</c:v>
                </c:pt>
                <c:pt idx="368">
                  <c:v>89.513885365824706</c:v>
                </c:pt>
                <c:pt idx="369">
                  <c:v>70.916078714448105</c:v>
                </c:pt>
                <c:pt idx="370">
                  <c:v>68.834083178471602</c:v>
                </c:pt>
                <c:pt idx="371">
                  <c:v>66.353001743295096</c:v>
                </c:pt>
                <c:pt idx="372">
                  <c:v>82.808337834134207</c:v>
                </c:pt>
                <c:pt idx="373">
                  <c:v>80.007980026872403</c:v>
                </c:pt>
                <c:pt idx="374">
                  <c:v>82.455272396568503</c:v>
                </c:pt>
                <c:pt idx="375">
                  <c:v>84.291089859293095</c:v>
                </c:pt>
                <c:pt idx="376">
                  <c:v>85.145804594549304</c:v>
                </c:pt>
                <c:pt idx="377">
                  <c:v>64.775117464108803</c:v>
                </c:pt>
                <c:pt idx="378">
                  <c:v>70.686122808913595</c:v>
                </c:pt>
                <c:pt idx="379">
                  <c:v>96.4871601892672</c:v>
                </c:pt>
                <c:pt idx="380">
                  <c:v>72.8265531107497</c:v>
                </c:pt>
                <c:pt idx="381">
                  <c:v>43.488156907044797</c:v>
                </c:pt>
                <c:pt idx="382">
                  <c:v>84.398776712628504</c:v>
                </c:pt>
                <c:pt idx="383">
                  <c:v>36.718871860665899</c:v>
                </c:pt>
                <c:pt idx="384">
                  <c:v>66.522839744132597</c:v>
                </c:pt>
              </c:numCache>
            </c:numRef>
          </c:xVal>
          <c:yVal>
            <c:numRef>
              <c:f>'Figure 4.3'!$G$110:$G$1209</c:f>
              <c:numCache>
                <c:formatCode>General</c:formatCode>
                <c:ptCount val="1100"/>
              </c:numCache>
            </c:numRef>
          </c:yVal>
          <c:smooth val="0"/>
          <c:extLst>
            <c:ext xmlns:c16="http://schemas.microsoft.com/office/drawing/2014/chart" uri="{C3380CC4-5D6E-409C-BE32-E72D297353CC}">
              <c16:uniqueId val="{00000002-0703-40B5-ADDA-D135C7DA0897}"/>
            </c:ext>
          </c:extLst>
        </c:ser>
        <c:ser>
          <c:idx val="3"/>
          <c:order val="3"/>
          <c:spPr>
            <a:ln w="25400" cap="rnd">
              <a:noFill/>
              <a:round/>
            </a:ln>
            <a:effectLst/>
          </c:spPr>
          <c:marker>
            <c:symbol val="circle"/>
            <c:size val="15"/>
            <c:spPr>
              <a:solidFill>
                <a:schemeClr val="accent6"/>
              </a:solidFill>
              <a:ln w="9525">
                <a:noFill/>
              </a:ln>
              <a:effectLst/>
            </c:spPr>
          </c:marker>
          <c:xVal>
            <c:numRef>
              <c:f>'Figure 4.3'!$C$110:$C$1209</c:f>
              <c:numCache>
                <c:formatCode>General</c:formatCode>
                <c:ptCount val="1100"/>
                <c:pt idx="0">
                  <c:v>81.314908478820499</c:v>
                </c:pt>
                <c:pt idx="1">
                  <c:v>22.264945737175701</c:v>
                </c:pt>
                <c:pt idx="2">
                  <c:v>25.955051854932702</c:v>
                </c:pt>
                <c:pt idx="3">
                  <c:v>44.926575757412898</c:v>
                </c:pt>
                <c:pt idx="4">
                  <c:v>73.786212762031298</c:v>
                </c:pt>
                <c:pt idx="5">
                  <c:v>30.360670042308101</c:v>
                </c:pt>
                <c:pt idx="6">
                  <c:v>34.802297202195597</c:v>
                </c:pt>
                <c:pt idx="7">
                  <c:v>23.662968379167602</c:v>
                </c:pt>
                <c:pt idx="8">
                  <c:v>56.271226135154201</c:v>
                </c:pt>
                <c:pt idx="9">
                  <c:v>38.5822924491913</c:v>
                </c:pt>
                <c:pt idx="10">
                  <c:v>28.2152174023838</c:v>
                </c:pt>
                <c:pt idx="11">
                  <c:v>50.392146673578502</c:v>
                </c:pt>
                <c:pt idx="12">
                  <c:v>57.4592955555148</c:v>
                </c:pt>
                <c:pt idx="13">
                  <c:v>28.604173932797099</c:v>
                </c:pt>
                <c:pt idx="14">
                  <c:v>20.610617043036999</c:v>
                </c:pt>
                <c:pt idx="15">
                  <c:v>44.115544602827597</c:v>
                </c:pt>
                <c:pt idx="16">
                  <c:v>20.9629039183862</c:v>
                </c:pt>
                <c:pt idx="17">
                  <c:v>25.3725170026452</c:v>
                </c:pt>
                <c:pt idx="18">
                  <c:v>14.471743647674201</c:v>
                </c:pt>
                <c:pt idx="19">
                  <c:v>31.669617859256601</c:v>
                </c:pt>
                <c:pt idx="20">
                  <c:v>33.172582235715602</c:v>
                </c:pt>
                <c:pt idx="21">
                  <c:v>32.673712772786899</c:v>
                </c:pt>
                <c:pt idx="22">
                  <c:v>40.273985550181898</c:v>
                </c:pt>
                <c:pt idx="23">
                  <c:v>16.648335561191601</c:v>
                </c:pt>
                <c:pt idx="24">
                  <c:v>48.638250281159898</c:v>
                </c:pt>
                <c:pt idx="25">
                  <c:v>27.0890351127466</c:v>
                </c:pt>
                <c:pt idx="26">
                  <c:v>76.115908673833403</c:v>
                </c:pt>
                <c:pt idx="27">
                  <c:v>41.9839020676975</c:v>
                </c:pt>
                <c:pt idx="28">
                  <c:v>53.499343188271503</c:v>
                </c:pt>
                <c:pt idx="29">
                  <c:v>37.849913713768203</c:v>
                </c:pt>
                <c:pt idx="30">
                  <c:v>48.857953873871402</c:v>
                </c:pt>
                <c:pt idx="31">
                  <c:v>46.787902866341</c:v>
                </c:pt>
                <c:pt idx="32">
                  <c:v>51.882115972251803</c:v>
                </c:pt>
                <c:pt idx="33">
                  <c:v>36.4390687278011</c:v>
                </c:pt>
                <c:pt idx="34">
                  <c:v>29.0251572727819</c:v>
                </c:pt>
                <c:pt idx="35">
                  <c:v>56.090487792238598</c:v>
                </c:pt>
                <c:pt idx="36">
                  <c:v>80.191077398247003</c:v>
                </c:pt>
                <c:pt idx="37">
                  <c:v>40.9743890331765</c:v>
                </c:pt>
                <c:pt idx="38">
                  <c:v>65.858615676545995</c:v>
                </c:pt>
                <c:pt idx="39">
                  <c:v>51.875476702142599</c:v>
                </c:pt>
                <c:pt idx="40">
                  <c:v>29.874227856852102</c:v>
                </c:pt>
                <c:pt idx="41">
                  <c:v>10.763329292823199</c:v>
                </c:pt>
                <c:pt idx="42">
                  <c:v>77.090067523205306</c:v>
                </c:pt>
                <c:pt idx="43">
                  <c:v>42.015035647508</c:v>
                </c:pt>
                <c:pt idx="44">
                  <c:v>33.230845175840798</c:v>
                </c:pt>
                <c:pt idx="45">
                  <c:v>52.8041359129707</c:v>
                </c:pt>
                <c:pt idx="46">
                  <c:v>78.706238573340599</c:v>
                </c:pt>
                <c:pt idx="47">
                  <c:v>41.0884613443639</c:v>
                </c:pt>
                <c:pt idx="48">
                  <c:v>64.249655235009996</c:v>
                </c:pt>
                <c:pt idx="49">
                  <c:v>36.617491863983901</c:v>
                </c:pt>
                <c:pt idx="50">
                  <c:v>33.053015891083497</c:v>
                </c:pt>
                <c:pt idx="51">
                  <c:v>36.156975374573904</c:v>
                </c:pt>
                <c:pt idx="52">
                  <c:v>22.136121991122401</c:v>
                </c:pt>
                <c:pt idx="53">
                  <c:v>47.932084773500499</c:v>
                </c:pt>
                <c:pt idx="54">
                  <c:v>22.262931948498402</c:v>
                </c:pt>
                <c:pt idx="55">
                  <c:v>95.567305183319604</c:v>
                </c:pt>
                <c:pt idx="56">
                  <c:v>34.849314629287598</c:v>
                </c:pt>
                <c:pt idx="57">
                  <c:v>18.6656709185308</c:v>
                </c:pt>
                <c:pt idx="58">
                  <c:v>81.474010562850694</c:v>
                </c:pt>
                <c:pt idx="59">
                  <c:v>83.259037513893603</c:v>
                </c:pt>
                <c:pt idx="60">
                  <c:v>34.951621753109002</c:v>
                </c:pt>
                <c:pt idx="61">
                  <c:v>47.002343019360403</c:v>
                </c:pt>
                <c:pt idx="62">
                  <c:v>16.711334642538301</c:v>
                </c:pt>
                <c:pt idx="63">
                  <c:v>60.144466450399101</c:v>
                </c:pt>
                <c:pt idx="64">
                  <c:v>59.174781464918098</c:v>
                </c:pt>
                <c:pt idx="65">
                  <c:v>54.157806600373597</c:v>
                </c:pt>
                <c:pt idx="66">
                  <c:v>64.344025325254805</c:v>
                </c:pt>
                <c:pt idx="67">
                  <c:v>72.998157240137104</c:v>
                </c:pt>
                <c:pt idx="68">
                  <c:v>34.484836518022497</c:v>
                </c:pt>
                <c:pt idx="69">
                  <c:v>30.026719518653302</c:v>
                </c:pt>
                <c:pt idx="70">
                  <c:v>24.295285051495</c:v>
                </c:pt>
                <c:pt idx="71">
                  <c:v>57.639504595930603</c:v>
                </c:pt>
                <c:pt idx="72">
                  <c:v>22.787538805135799</c:v>
                </c:pt>
                <c:pt idx="73">
                  <c:v>13.1074739925304</c:v>
                </c:pt>
                <c:pt idx="74">
                  <c:v>70.327203677118007</c:v>
                </c:pt>
                <c:pt idx="75">
                  <c:v>43.411459917268502</c:v>
                </c:pt>
                <c:pt idx="76">
                  <c:v>49.5510438539429</c:v>
                </c:pt>
                <c:pt idx="77">
                  <c:v>44.433683973530499</c:v>
                </c:pt>
                <c:pt idx="78">
                  <c:v>26.8667119417279</c:v>
                </c:pt>
                <c:pt idx="79">
                  <c:v>73.568285904925204</c:v>
                </c:pt>
                <c:pt idx="80">
                  <c:v>48.050519119695799</c:v>
                </c:pt>
                <c:pt idx="81">
                  <c:v>82.137834160253803</c:v>
                </c:pt>
                <c:pt idx="82">
                  <c:v>62.3116903323047</c:v>
                </c:pt>
                <c:pt idx="83">
                  <c:v>67.038628222950706</c:v>
                </c:pt>
                <c:pt idx="84">
                  <c:v>42.886049259221998</c:v>
                </c:pt>
                <c:pt idx="85">
                  <c:v>61.947600175389297</c:v>
                </c:pt>
                <c:pt idx="86">
                  <c:v>56.287532235024301</c:v>
                </c:pt>
                <c:pt idx="87">
                  <c:v>78.410201228614895</c:v>
                </c:pt>
                <c:pt idx="88">
                  <c:v>60.574126281563302</c:v>
                </c:pt>
                <c:pt idx="89">
                  <c:v>28.776493510342402</c:v>
                </c:pt>
                <c:pt idx="90">
                  <c:v>70.077502560656896</c:v>
                </c:pt>
                <c:pt idx="91">
                  <c:v>89.011163164809901</c:v>
                </c:pt>
                <c:pt idx="92">
                  <c:v>73.662142560788695</c:v>
                </c:pt>
                <c:pt idx="93">
                  <c:v>84.613140888602999</c:v>
                </c:pt>
                <c:pt idx="94">
                  <c:v>49.150850834607198</c:v>
                </c:pt>
                <c:pt idx="95">
                  <c:v>39.1712554813125</c:v>
                </c:pt>
                <c:pt idx="96">
                  <c:v>24.111947495502701</c:v>
                </c:pt>
                <c:pt idx="97">
                  <c:v>72.103066382957806</c:v>
                </c:pt>
                <c:pt idx="98">
                  <c:v>43.998830131710399</c:v>
                </c:pt>
                <c:pt idx="99">
                  <c:v>25.541424566081101</c:v>
                </c:pt>
                <c:pt idx="100">
                  <c:v>81.9048589025317</c:v>
                </c:pt>
                <c:pt idx="101">
                  <c:v>92.361726619882106</c:v>
                </c:pt>
                <c:pt idx="102">
                  <c:v>51.053260173955898</c:v>
                </c:pt>
                <c:pt idx="103">
                  <c:v>78.105642202674105</c:v>
                </c:pt>
                <c:pt idx="104">
                  <c:v>84.958643846928595</c:v>
                </c:pt>
                <c:pt idx="105">
                  <c:v>44.257268741184298</c:v>
                </c:pt>
                <c:pt idx="106">
                  <c:v>42.045955215262303</c:v>
                </c:pt>
                <c:pt idx="107">
                  <c:v>44.950797021699998</c:v>
                </c:pt>
                <c:pt idx="108">
                  <c:v>31.207140610202799</c:v>
                </c:pt>
                <c:pt idx="109">
                  <c:v>18.280450445196202</c:v>
                </c:pt>
                <c:pt idx="110">
                  <c:v>87.925238066823994</c:v>
                </c:pt>
                <c:pt idx="111">
                  <c:v>48.960043193664802</c:v>
                </c:pt>
                <c:pt idx="112">
                  <c:v>42.639139153738903</c:v>
                </c:pt>
                <c:pt idx="113">
                  <c:v>56.159588532493899</c:v>
                </c:pt>
                <c:pt idx="114">
                  <c:v>84.144595597797604</c:v>
                </c:pt>
                <c:pt idx="115">
                  <c:v>58.1322836952465</c:v>
                </c:pt>
                <c:pt idx="116">
                  <c:v>65.181805982537497</c:v>
                </c:pt>
                <c:pt idx="117">
                  <c:v>47.444598885662998</c:v>
                </c:pt>
                <c:pt idx="118">
                  <c:v>71.518243980842399</c:v>
                </c:pt>
                <c:pt idx="119">
                  <c:v>63.412039522026703</c:v>
                </c:pt>
                <c:pt idx="120">
                  <c:v>57.940456422982898</c:v>
                </c:pt>
                <c:pt idx="121">
                  <c:v>71.9205424450046</c:v>
                </c:pt>
                <c:pt idx="122">
                  <c:v>77.079474379043702</c:v>
                </c:pt>
                <c:pt idx="123">
                  <c:v>56.567751572310499</c:v>
                </c:pt>
                <c:pt idx="124">
                  <c:v>43.471854929045797</c:v>
                </c:pt>
                <c:pt idx="125">
                  <c:v>58.035108023542001</c:v>
                </c:pt>
                <c:pt idx="126">
                  <c:v>51.646636993411001</c:v>
                </c:pt>
                <c:pt idx="127">
                  <c:v>52.521329019690199</c:v>
                </c:pt>
                <c:pt idx="128">
                  <c:v>49.706598975653897</c:v>
                </c:pt>
                <c:pt idx="129">
                  <c:v>76.482009463046495</c:v>
                </c:pt>
                <c:pt idx="130">
                  <c:v>46.9145017770878</c:v>
                </c:pt>
                <c:pt idx="131">
                  <c:v>54.626231189033099</c:v>
                </c:pt>
                <c:pt idx="132">
                  <c:v>51.630934557610303</c:v>
                </c:pt>
                <c:pt idx="133">
                  <c:v>37.027800126832602</c:v>
                </c:pt>
                <c:pt idx="134">
                  <c:v>71.9554872800948</c:v>
                </c:pt>
                <c:pt idx="135">
                  <c:v>45.101253955510401</c:v>
                </c:pt>
                <c:pt idx="136">
                  <c:v>79.2873040561105</c:v>
                </c:pt>
                <c:pt idx="137">
                  <c:v>67.194780802921898</c:v>
                </c:pt>
                <c:pt idx="138">
                  <c:v>76.819050486764397</c:v>
                </c:pt>
                <c:pt idx="139">
                  <c:v>56.513011311976797</c:v>
                </c:pt>
                <c:pt idx="140">
                  <c:v>64.617646597729703</c:v>
                </c:pt>
                <c:pt idx="141">
                  <c:v>61.209825918179597</c:v>
                </c:pt>
                <c:pt idx="142">
                  <c:v>71.080513721288895</c:v>
                </c:pt>
                <c:pt idx="143">
                  <c:v>67.188709610922601</c:v>
                </c:pt>
                <c:pt idx="144">
                  <c:v>65.9508663196643</c:v>
                </c:pt>
                <c:pt idx="145">
                  <c:v>74.401835547843604</c:v>
                </c:pt>
                <c:pt idx="146">
                  <c:v>91.009738451310298</c:v>
                </c:pt>
                <c:pt idx="147">
                  <c:v>74.001355658108395</c:v>
                </c:pt>
                <c:pt idx="148">
                  <c:v>82.029850494216305</c:v>
                </c:pt>
                <c:pt idx="149">
                  <c:v>63.076220683270201</c:v>
                </c:pt>
                <c:pt idx="150">
                  <c:v>59.443903740706901</c:v>
                </c:pt>
                <c:pt idx="151">
                  <c:v>48.0781162117839</c:v>
                </c:pt>
                <c:pt idx="152">
                  <c:v>75.148108633222193</c:v>
                </c:pt>
                <c:pt idx="153">
                  <c:v>66.153860342848802</c:v>
                </c:pt>
                <c:pt idx="154">
                  <c:v>32.983531717760798</c:v>
                </c:pt>
                <c:pt idx="155">
                  <c:v>77.673715715024997</c:v>
                </c:pt>
                <c:pt idx="156">
                  <c:v>83.858339788954396</c:v>
                </c:pt>
                <c:pt idx="157">
                  <c:v>66.680443361348495</c:v>
                </c:pt>
                <c:pt idx="158">
                  <c:v>78.457396605406004</c:v>
                </c:pt>
                <c:pt idx="159">
                  <c:v>86.168566123429997</c:v>
                </c:pt>
                <c:pt idx="160">
                  <c:v>57.481599133699703</c:v>
                </c:pt>
                <c:pt idx="161">
                  <c:v>54.396787830041703</c:v>
                </c:pt>
                <c:pt idx="162">
                  <c:v>54.1056605738192</c:v>
                </c:pt>
                <c:pt idx="163">
                  <c:v>37.717235612270699</c:v>
                </c:pt>
                <c:pt idx="164">
                  <c:v>31.518839087008601</c:v>
                </c:pt>
                <c:pt idx="165">
                  <c:v>93.244278405269299</c:v>
                </c:pt>
                <c:pt idx="166">
                  <c:v>50.9718683988607</c:v>
                </c:pt>
                <c:pt idx="167">
                  <c:v>42.120733065380101</c:v>
                </c:pt>
                <c:pt idx="168">
                  <c:v>78.188408282959202</c:v>
                </c:pt>
                <c:pt idx="169">
                  <c:v>85.494887994080102</c:v>
                </c:pt>
                <c:pt idx="170">
                  <c:v>71.620241552358905</c:v>
                </c:pt>
                <c:pt idx="171">
                  <c:v>83.213789076962698</c:v>
                </c:pt>
                <c:pt idx="172">
                  <c:v>53.9744792317451</c:v>
                </c:pt>
                <c:pt idx="173">
                  <c:v>80.197463914530005</c:v>
                </c:pt>
                <c:pt idx="174">
                  <c:v>65.417986590734301</c:v>
                </c:pt>
                <c:pt idx="175">
                  <c:v>71.751099871739598</c:v>
                </c:pt>
                <c:pt idx="176">
                  <c:v>74.066924101180206</c:v>
                </c:pt>
                <c:pt idx="177">
                  <c:v>77.613706056992797</c:v>
                </c:pt>
                <c:pt idx="178">
                  <c:v>53.783817914433001</c:v>
                </c:pt>
                <c:pt idx="179">
                  <c:v>38.124338754715602</c:v>
                </c:pt>
                <c:pt idx="180">
                  <c:v>59.707839371378597</c:v>
                </c:pt>
                <c:pt idx="181">
                  <c:v>59.883303814557202</c:v>
                </c:pt>
                <c:pt idx="182">
                  <c:v>72.372177099639003</c:v>
                </c:pt>
                <c:pt idx="183">
                  <c:v>49.875183457404702</c:v>
                </c:pt>
                <c:pt idx="184">
                  <c:v>85.657138472516493</c:v>
                </c:pt>
                <c:pt idx="185">
                  <c:v>57.094506024312103</c:v>
                </c:pt>
                <c:pt idx="186">
                  <c:v>56.085211064836301</c:v>
                </c:pt>
                <c:pt idx="187">
                  <c:v>69.2775310830596</c:v>
                </c:pt>
                <c:pt idx="188">
                  <c:v>45.540891174636201</c:v>
                </c:pt>
                <c:pt idx="189">
                  <c:v>73.3632496630796</c:v>
                </c:pt>
                <c:pt idx="190">
                  <c:v>66.443163418207504</c:v>
                </c:pt>
                <c:pt idx="191">
                  <c:v>85.289171189631901</c:v>
                </c:pt>
                <c:pt idx="192">
                  <c:v>78.826474131044904</c:v>
                </c:pt>
                <c:pt idx="193">
                  <c:v>83.591787701977793</c:v>
                </c:pt>
                <c:pt idx="194">
                  <c:v>66.505420925979806</c:v>
                </c:pt>
                <c:pt idx="195">
                  <c:v>70.572430686681898</c:v>
                </c:pt>
                <c:pt idx="196">
                  <c:v>72.487175463957897</c:v>
                </c:pt>
                <c:pt idx="197">
                  <c:v>76.121689553633303</c:v>
                </c:pt>
                <c:pt idx="198">
                  <c:v>82.840332587403395</c:v>
                </c:pt>
                <c:pt idx="199">
                  <c:v>57.803430317681702</c:v>
                </c:pt>
                <c:pt idx="200">
                  <c:v>80.838199991947903</c:v>
                </c:pt>
                <c:pt idx="201">
                  <c:v>94.610071771996004</c:v>
                </c:pt>
                <c:pt idx="202">
                  <c:v>70.130248268025596</c:v>
                </c:pt>
                <c:pt idx="203">
                  <c:v>82.886519757575698</c:v>
                </c:pt>
                <c:pt idx="204">
                  <c:v>66.726518755894404</c:v>
                </c:pt>
                <c:pt idx="205">
                  <c:v>53.795184559292103</c:v>
                </c:pt>
                <c:pt idx="206">
                  <c:v>28.147032456961199</c:v>
                </c:pt>
                <c:pt idx="207">
                  <c:v>81.132745536598307</c:v>
                </c:pt>
                <c:pt idx="208">
                  <c:v>67.009319538939096</c:v>
                </c:pt>
                <c:pt idx="209">
                  <c:v>47.058146588428002</c:v>
                </c:pt>
                <c:pt idx="210">
                  <c:v>69.813775670016895</c:v>
                </c:pt>
                <c:pt idx="211">
                  <c:v>93.217813993639894</c:v>
                </c:pt>
                <c:pt idx="212">
                  <c:v>63.205268608672</c:v>
                </c:pt>
                <c:pt idx="213">
                  <c:v>74.706424367236906</c:v>
                </c:pt>
                <c:pt idx="214">
                  <c:v>89.2471678418636</c:v>
                </c:pt>
                <c:pt idx="215">
                  <c:v>62.233207738599702</c:v>
                </c:pt>
                <c:pt idx="216">
                  <c:v>52.056383516890797</c:v>
                </c:pt>
                <c:pt idx="217">
                  <c:v>74.127239144616595</c:v>
                </c:pt>
                <c:pt idx="218">
                  <c:v>46.951614419440702</c:v>
                </c:pt>
                <c:pt idx="219">
                  <c:v>49.252963117630301</c:v>
                </c:pt>
                <c:pt idx="220">
                  <c:v>97.078198087537203</c:v>
                </c:pt>
                <c:pt idx="221">
                  <c:v>68.009653744817598</c:v>
                </c:pt>
                <c:pt idx="222">
                  <c:v>51.931814654937099</c:v>
                </c:pt>
                <c:pt idx="223">
                  <c:v>81.527739564795695</c:v>
                </c:pt>
                <c:pt idx="224">
                  <c:v>82.042703737701302</c:v>
                </c:pt>
                <c:pt idx="225">
                  <c:v>75.110437608957199</c:v>
                </c:pt>
                <c:pt idx="226">
                  <c:v>80.056603247824995</c:v>
                </c:pt>
                <c:pt idx="227">
                  <c:v>67.604774018629797</c:v>
                </c:pt>
                <c:pt idx="228">
                  <c:v>87.263962436773497</c:v>
                </c:pt>
                <c:pt idx="229">
                  <c:v>70.364411442442005</c:v>
                </c:pt>
                <c:pt idx="230">
                  <c:v>74.462257334490104</c:v>
                </c:pt>
                <c:pt idx="231">
                  <c:v>80.985518157781598</c:v>
                </c:pt>
                <c:pt idx="232">
                  <c:v>80.836645118601695</c:v>
                </c:pt>
                <c:pt idx="233">
                  <c:v>51.6930576998719</c:v>
                </c:pt>
                <c:pt idx="234">
                  <c:v>54.694571955880299</c:v>
                </c:pt>
                <c:pt idx="235">
                  <c:v>74.2560557581659</c:v>
                </c:pt>
                <c:pt idx="236">
                  <c:v>67.118967817994701</c:v>
                </c:pt>
                <c:pt idx="237">
                  <c:v>61.059847787272197</c:v>
                </c:pt>
                <c:pt idx="238">
                  <c:v>49.404998525462801</c:v>
                </c:pt>
                <c:pt idx="239">
                  <c:v>79.546472973654403</c:v>
                </c:pt>
                <c:pt idx="240">
                  <c:v>69.593801851509596</c:v>
                </c:pt>
                <c:pt idx="241">
                  <c:v>47.525345168400598</c:v>
                </c:pt>
                <c:pt idx="242">
                  <c:v>51.399638017999898</c:v>
                </c:pt>
                <c:pt idx="243">
                  <c:v>39.4310027274079</c:v>
                </c:pt>
                <c:pt idx="244">
                  <c:v>76.057050568159198</c:v>
                </c:pt>
                <c:pt idx="245">
                  <c:v>68.125938696797803</c:v>
                </c:pt>
                <c:pt idx="246">
                  <c:v>81.952409886910303</c:v>
                </c:pt>
                <c:pt idx="247">
                  <c:v>77.343141021767906</c:v>
                </c:pt>
                <c:pt idx="248">
                  <c:v>81.152823027929202</c:v>
                </c:pt>
                <c:pt idx="249">
                  <c:v>69.435760019223494</c:v>
                </c:pt>
                <c:pt idx="250">
                  <c:v>63.266437413321903</c:v>
                </c:pt>
                <c:pt idx="251">
                  <c:v>72.671393296415204</c:v>
                </c:pt>
                <c:pt idx="252">
                  <c:v>71.250064617464702</c:v>
                </c:pt>
                <c:pt idx="253">
                  <c:v>75.249963232636901</c:v>
                </c:pt>
                <c:pt idx="254">
                  <c:v>64.836082510485497</c:v>
                </c:pt>
                <c:pt idx="255">
                  <c:v>69.496556790101707</c:v>
                </c:pt>
                <c:pt idx="256">
                  <c:v>94.853788767188405</c:v>
                </c:pt>
                <c:pt idx="257">
                  <c:v>69.792235542686399</c:v>
                </c:pt>
                <c:pt idx="258">
                  <c:v>87.656705984196094</c:v>
                </c:pt>
                <c:pt idx="259">
                  <c:v>74.773157116484199</c:v>
                </c:pt>
                <c:pt idx="260">
                  <c:v>68.249281387621394</c:v>
                </c:pt>
                <c:pt idx="261">
                  <c:v>38.021307434104003</c:v>
                </c:pt>
                <c:pt idx="262">
                  <c:v>84.799021855388702</c:v>
                </c:pt>
                <c:pt idx="263">
                  <c:v>48.649493748874001</c:v>
                </c:pt>
                <c:pt idx="264">
                  <c:v>65.520017451831094</c:v>
                </c:pt>
                <c:pt idx="265">
                  <c:v>84.669756762692302</c:v>
                </c:pt>
                <c:pt idx="266">
                  <c:v>85.233590053943999</c:v>
                </c:pt>
                <c:pt idx="267">
                  <c:v>71.421579634900397</c:v>
                </c:pt>
                <c:pt idx="268">
                  <c:v>73.800412818352996</c:v>
                </c:pt>
                <c:pt idx="269">
                  <c:v>98.597834428827198</c:v>
                </c:pt>
                <c:pt idx="270">
                  <c:v>65.503941263443494</c:v>
                </c:pt>
                <c:pt idx="271">
                  <c:v>69.445302821947905</c:v>
                </c:pt>
                <c:pt idx="272">
                  <c:v>63.2923887439431</c:v>
                </c:pt>
                <c:pt idx="273">
                  <c:v>55.315499303888203</c:v>
                </c:pt>
                <c:pt idx="274">
                  <c:v>58.413997181036002</c:v>
                </c:pt>
                <c:pt idx="275">
                  <c:v>93.504018502058898</c:v>
                </c:pt>
                <c:pt idx="276">
                  <c:v>54.096403499181498</c:v>
                </c:pt>
                <c:pt idx="277">
                  <c:v>57.358556021030097</c:v>
                </c:pt>
                <c:pt idx="278">
                  <c:v>74.596375777204003</c:v>
                </c:pt>
                <c:pt idx="279">
                  <c:v>82.363804976280704</c:v>
                </c:pt>
                <c:pt idx="280">
                  <c:v>75.668839623773295</c:v>
                </c:pt>
                <c:pt idx="281">
                  <c:v>85.336703423352503</c:v>
                </c:pt>
                <c:pt idx="282">
                  <c:v>60.983517519312201</c:v>
                </c:pt>
                <c:pt idx="283">
                  <c:v>89.4876868006222</c:v>
                </c:pt>
                <c:pt idx="284">
                  <c:v>78.822631410765496</c:v>
                </c:pt>
                <c:pt idx="285">
                  <c:v>80.205234799822094</c:v>
                </c:pt>
                <c:pt idx="286">
                  <c:v>82.907617909223106</c:v>
                </c:pt>
                <c:pt idx="287">
                  <c:v>80.654594818858996</c:v>
                </c:pt>
                <c:pt idx="288">
                  <c:v>60.042509365916899</c:v>
                </c:pt>
                <c:pt idx="289">
                  <c:v>51.806326340241597</c:v>
                </c:pt>
                <c:pt idx="290">
                  <c:v>80.500608024293598</c:v>
                </c:pt>
                <c:pt idx="291">
                  <c:v>58.723481143280203</c:v>
                </c:pt>
                <c:pt idx="292">
                  <c:v>61.8793988139237</c:v>
                </c:pt>
                <c:pt idx="293">
                  <c:v>50.701316788721101</c:v>
                </c:pt>
                <c:pt idx="294">
                  <c:v>81.503887346848501</c:v>
                </c:pt>
                <c:pt idx="295">
                  <c:v>56.224420588560399</c:v>
                </c:pt>
                <c:pt idx="296">
                  <c:v>49.705009447190399</c:v>
                </c:pt>
                <c:pt idx="297">
                  <c:v>55.001309922673698</c:v>
                </c:pt>
                <c:pt idx="298">
                  <c:v>40.648772937728999</c:v>
                </c:pt>
                <c:pt idx="299">
                  <c:v>75.088793729910094</c:v>
                </c:pt>
                <c:pt idx="300">
                  <c:v>71.397721803843893</c:v>
                </c:pt>
                <c:pt idx="301">
                  <c:v>84.904442231101896</c:v>
                </c:pt>
                <c:pt idx="302">
                  <c:v>79.471552744952703</c:v>
                </c:pt>
                <c:pt idx="303">
                  <c:v>84.431548991665494</c:v>
                </c:pt>
                <c:pt idx="304">
                  <c:v>65.182295027532504</c:v>
                </c:pt>
                <c:pt idx="305">
                  <c:v>64.534473924422798</c:v>
                </c:pt>
                <c:pt idx="306">
                  <c:v>78.371357675163694</c:v>
                </c:pt>
                <c:pt idx="307">
                  <c:v>71.010223417913707</c:v>
                </c:pt>
                <c:pt idx="308">
                  <c:v>84.645664695888897</c:v>
                </c:pt>
                <c:pt idx="309">
                  <c:v>63.9641883942909</c:v>
                </c:pt>
                <c:pt idx="310">
                  <c:v>72.2350435570538</c:v>
                </c:pt>
                <c:pt idx="311">
                  <c:v>94.057124828553896</c:v>
                </c:pt>
                <c:pt idx="312">
                  <c:v>75.869263330109405</c:v>
                </c:pt>
                <c:pt idx="313">
                  <c:v>87.149508973866006</c:v>
                </c:pt>
                <c:pt idx="314">
                  <c:v>72.453504899477906</c:v>
                </c:pt>
                <c:pt idx="315">
                  <c:v>66.865594494292495</c:v>
                </c:pt>
                <c:pt idx="316">
                  <c:v>48.290077835242798</c:v>
                </c:pt>
                <c:pt idx="317">
                  <c:v>85.132599091491699</c:v>
                </c:pt>
                <c:pt idx="318">
                  <c:v>62.570875135789301</c:v>
                </c:pt>
                <c:pt idx="319">
                  <c:v>68.7586998616069</c:v>
                </c:pt>
                <c:pt idx="320">
                  <c:v>81.951724372297704</c:v>
                </c:pt>
                <c:pt idx="321">
                  <c:v>83.142770838746699</c:v>
                </c:pt>
                <c:pt idx="322">
                  <c:v>63.337907202442601</c:v>
                </c:pt>
                <c:pt idx="323">
                  <c:v>77.848109570559998</c:v>
                </c:pt>
                <c:pt idx="324">
                  <c:v>93.182123334948699</c:v>
                </c:pt>
                <c:pt idx="325">
                  <c:v>66.417456798431999</c:v>
                </c:pt>
                <c:pt idx="326">
                  <c:v>59.9194901674026</c:v>
                </c:pt>
                <c:pt idx="327">
                  <c:v>79.289757195273296</c:v>
                </c:pt>
                <c:pt idx="328">
                  <c:v>42.512979947157497</c:v>
                </c:pt>
                <c:pt idx="329">
                  <c:v>61.253863617768701</c:v>
                </c:pt>
                <c:pt idx="330">
                  <c:v>95.661111261371801</c:v>
                </c:pt>
                <c:pt idx="331">
                  <c:v>46.629779180452999</c:v>
                </c:pt>
                <c:pt idx="332">
                  <c:v>69.590127728199306</c:v>
                </c:pt>
                <c:pt idx="333">
                  <c:v>82.238858251516604</c:v>
                </c:pt>
                <c:pt idx="334">
                  <c:v>85.566428794072195</c:v>
                </c:pt>
                <c:pt idx="335">
                  <c:v>73.903995921898499</c:v>
                </c:pt>
                <c:pt idx="336">
                  <c:v>81.1456572339074</c:v>
                </c:pt>
                <c:pt idx="337">
                  <c:v>62.874866816390401</c:v>
                </c:pt>
                <c:pt idx="338">
                  <c:v>88.901442041504097</c:v>
                </c:pt>
                <c:pt idx="339">
                  <c:v>75.830144350678495</c:v>
                </c:pt>
                <c:pt idx="340">
                  <c:v>81.142448744388503</c:v>
                </c:pt>
                <c:pt idx="341">
                  <c:v>78.313740834095</c:v>
                </c:pt>
                <c:pt idx="342">
                  <c:v>82.908919869757796</c:v>
                </c:pt>
                <c:pt idx="343">
                  <c:v>82.496035384779503</c:v>
                </c:pt>
                <c:pt idx="344">
                  <c:v>71.289177240442498</c:v>
                </c:pt>
                <c:pt idx="345">
                  <c:v>80.676066185256701</c:v>
                </c:pt>
                <c:pt idx="346">
                  <c:v>61.8408793924742</c:v>
                </c:pt>
                <c:pt idx="347">
                  <c:v>64.227985573275106</c:v>
                </c:pt>
                <c:pt idx="348">
                  <c:v>67.523580732303301</c:v>
                </c:pt>
                <c:pt idx="349">
                  <c:v>88.432020636615505</c:v>
                </c:pt>
                <c:pt idx="350">
                  <c:v>50.1446686821143</c:v>
                </c:pt>
                <c:pt idx="351">
                  <c:v>51.423827440320899</c:v>
                </c:pt>
                <c:pt idx="352">
                  <c:v>91.049364370097095</c:v>
                </c:pt>
                <c:pt idx="353">
                  <c:v>42.575592991127202</c:v>
                </c:pt>
                <c:pt idx="354">
                  <c:v>69.244947671054007</c:v>
                </c:pt>
                <c:pt idx="355">
                  <c:v>74.600227574222501</c:v>
                </c:pt>
                <c:pt idx="356">
                  <c:v>92.208288433994795</c:v>
                </c:pt>
                <c:pt idx="357">
                  <c:v>84.020642121881806</c:v>
                </c:pt>
                <c:pt idx="358">
                  <c:v>91.566435868305007</c:v>
                </c:pt>
                <c:pt idx="359">
                  <c:v>60.172390668751</c:v>
                </c:pt>
                <c:pt idx="360">
                  <c:v>81.842586254345306</c:v>
                </c:pt>
                <c:pt idx="361">
                  <c:v>84.038276659952402</c:v>
                </c:pt>
                <c:pt idx="362">
                  <c:v>78.958785514460601</c:v>
                </c:pt>
                <c:pt idx="363">
                  <c:v>96.153588162861197</c:v>
                </c:pt>
                <c:pt idx="364">
                  <c:v>71.587320071541797</c:v>
                </c:pt>
                <c:pt idx="365">
                  <c:v>80.952236011577099</c:v>
                </c:pt>
                <c:pt idx="366">
                  <c:v>96.596563947445105</c:v>
                </c:pt>
                <c:pt idx="367">
                  <c:v>80.504203751909202</c:v>
                </c:pt>
                <c:pt idx="368">
                  <c:v>89.513885365824706</c:v>
                </c:pt>
                <c:pt idx="369">
                  <c:v>70.916078714448105</c:v>
                </c:pt>
                <c:pt idx="370">
                  <c:v>68.834083178471602</c:v>
                </c:pt>
                <c:pt idx="371">
                  <c:v>66.353001743295096</c:v>
                </c:pt>
                <c:pt idx="372">
                  <c:v>82.808337834134207</c:v>
                </c:pt>
                <c:pt idx="373">
                  <c:v>80.007980026872403</c:v>
                </c:pt>
                <c:pt idx="374">
                  <c:v>82.455272396568503</c:v>
                </c:pt>
                <c:pt idx="375">
                  <c:v>84.291089859293095</c:v>
                </c:pt>
                <c:pt idx="376">
                  <c:v>85.145804594549304</c:v>
                </c:pt>
                <c:pt idx="377">
                  <c:v>64.775117464108803</c:v>
                </c:pt>
                <c:pt idx="378">
                  <c:v>70.686122808913595</c:v>
                </c:pt>
                <c:pt idx="379">
                  <c:v>96.4871601892672</c:v>
                </c:pt>
                <c:pt idx="380">
                  <c:v>72.8265531107497</c:v>
                </c:pt>
                <c:pt idx="381">
                  <c:v>43.488156907044797</c:v>
                </c:pt>
                <c:pt idx="382">
                  <c:v>84.398776712628504</c:v>
                </c:pt>
                <c:pt idx="383">
                  <c:v>36.718871860665899</c:v>
                </c:pt>
                <c:pt idx="384">
                  <c:v>66.522839744132597</c:v>
                </c:pt>
              </c:numCache>
            </c:numRef>
          </c:xVal>
          <c:yVal>
            <c:numRef>
              <c:f>'Figure 4.3'!$L$110:$L$1209</c:f>
              <c:numCache>
                <c:formatCode>General</c:formatCode>
                <c:ptCount val="1100"/>
                <c:pt idx="50">
                  <c:v>1.4285714285714299</c:v>
                </c:pt>
                <c:pt idx="105">
                  <c:v>4.28571428571429</c:v>
                </c:pt>
                <c:pt idx="160">
                  <c:v>7.1428571428571397</c:v>
                </c:pt>
                <c:pt idx="215">
                  <c:v>10</c:v>
                </c:pt>
                <c:pt idx="270">
                  <c:v>12.8571428571429</c:v>
                </c:pt>
                <c:pt idx="325">
                  <c:v>15.714285714285699</c:v>
                </c:pt>
                <c:pt idx="380">
                  <c:v>18.571428571428601</c:v>
                </c:pt>
              </c:numCache>
            </c:numRef>
          </c:yVal>
          <c:smooth val="0"/>
          <c:extLst>
            <c:ext xmlns:c16="http://schemas.microsoft.com/office/drawing/2014/chart" uri="{C3380CC4-5D6E-409C-BE32-E72D297353CC}">
              <c16:uniqueId val="{00000003-0703-40B5-ADDA-D135C7DA0897}"/>
            </c:ext>
          </c:extLst>
        </c:ser>
        <c:ser>
          <c:idx val="4"/>
          <c:order val="4"/>
          <c:spPr>
            <a:ln w="25400" cap="rnd">
              <a:noFill/>
              <a:round/>
            </a:ln>
            <a:effectLst/>
          </c:spPr>
          <c:marker>
            <c:symbol val="circle"/>
            <c:size val="15"/>
            <c:spPr>
              <a:solidFill>
                <a:schemeClr val="bg1"/>
              </a:solidFill>
              <a:ln w="25400">
                <a:solidFill>
                  <a:srgbClr val="00B050"/>
                </a:solidFill>
              </a:ln>
              <a:effectLst/>
            </c:spPr>
          </c:marker>
          <c:dPt>
            <c:idx val="215"/>
            <c:marker>
              <c:symbol val="circle"/>
              <c:size val="15"/>
              <c:spPr>
                <a:solidFill>
                  <a:schemeClr val="bg1"/>
                </a:solidFill>
                <a:ln w="25400">
                  <a:solidFill>
                    <a:srgbClr val="00B050"/>
                  </a:solidFill>
                </a:ln>
                <a:effectLst/>
              </c:spPr>
            </c:marker>
            <c:bubble3D val="0"/>
            <c:extLst>
              <c:ext xmlns:c16="http://schemas.microsoft.com/office/drawing/2014/chart" uri="{C3380CC4-5D6E-409C-BE32-E72D297353CC}">
                <c16:uniqueId val="{00000004-0703-40B5-ADDA-D135C7DA0897}"/>
              </c:ext>
            </c:extLst>
          </c:dPt>
          <c:xVal>
            <c:numRef>
              <c:f>'Figure 4.3'!$C$110:$C$1209</c:f>
              <c:numCache>
                <c:formatCode>General</c:formatCode>
                <c:ptCount val="1100"/>
                <c:pt idx="0">
                  <c:v>81.314908478820499</c:v>
                </c:pt>
                <c:pt idx="1">
                  <c:v>22.264945737175701</c:v>
                </c:pt>
                <c:pt idx="2">
                  <c:v>25.955051854932702</c:v>
                </c:pt>
                <c:pt idx="3">
                  <c:v>44.926575757412898</c:v>
                </c:pt>
                <c:pt idx="4">
                  <c:v>73.786212762031298</c:v>
                </c:pt>
                <c:pt idx="5">
                  <c:v>30.360670042308101</c:v>
                </c:pt>
                <c:pt idx="6">
                  <c:v>34.802297202195597</c:v>
                </c:pt>
                <c:pt idx="7">
                  <c:v>23.662968379167602</c:v>
                </c:pt>
                <c:pt idx="8">
                  <c:v>56.271226135154201</c:v>
                </c:pt>
                <c:pt idx="9">
                  <c:v>38.5822924491913</c:v>
                </c:pt>
                <c:pt idx="10">
                  <c:v>28.2152174023838</c:v>
                </c:pt>
                <c:pt idx="11">
                  <c:v>50.392146673578502</c:v>
                </c:pt>
                <c:pt idx="12">
                  <c:v>57.4592955555148</c:v>
                </c:pt>
                <c:pt idx="13">
                  <c:v>28.604173932797099</c:v>
                </c:pt>
                <c:pt idx="14">
                  <c:v>20.610617043036999</c:v>
                </c:pt>
                <c:pt idx="15">
                  <c:v>44.115544602827597</c:v>
                </c:pt>
                <c:pt idx="16">
                  <c:v>20.9629039183862</c:v>
                </c:pt>
                <c:pt idx="17">
                  <c:v>25.3725170026452</c:v>
                </c:pt>
                <c:pt idx="18">
                  <c:v>14.471743647674201</c:v>
                </c:pt>
                <c:pt idx="19">
                  <c:v>31.669617859256601</c:v>
                </c:pt>
                <c:pt idx="20">
                  <c:v>33.172582235715602</c:v>
                </c:pt>
                <c:pt idx="21">
                  <c:v>32.673712772786899</c:v>
                </c:pt>
                <c:pt idx="22">
                  <c:v>40.273985550181898</c:v>
                </c:pt>
                <c:pt idx="23">
                  <c:v>16.648335561191601</c:v>
                </c:pt>
                <c:pt idx="24">
                  <c:v>48.638250281159898</c:v>
                </c:pt>
                <c:pt idx="25">
                  <c:v>27.0890351127466</c:v>
                </c:pt>
                <c:pt idx="26">
                  <c:v>76.115908673833403</c:v>
                </c:pt>
                <c:pt idx="27">
                  <c:v>41.9839020676975</c:v>
                </c:pt>
                <c:pt idx="28">
                  <c:v>53.499343188271503</c:v>
                </c:pt>
                <c:pt idx="29">
                  <c:v>37.849913713768203</c:v>
                </c:pt>
                <c:pt idx="30">
                  <c:v>48.857953873871402</c:v>
                </c:pt>
                <c:pt idx="31">
                  <c:v>46.787902866341</c:v>
                </c:pt>
                <c:pt idx="32">
                  <c:v>51.882115972251803</c:v>
                </c:pt>
                <c:pt idx="33">
                  <c:v>36.4390687278011</c:v>
                </c:pt>
                <c:pt idx="34">
                  <c:v>29.0251572727819</c:v>
                </c:pt>
                <c:pt idx="35">
                  <c:v>56.090487792238598</c:v>
                </c:pt>
                <c:pt idx="36">
                  <c:v>80.191077398247003</c:v>
                </c:pt>
                <c:pt idx="37">
                  <c:v>40.9743890331765</c:v>
                </c:pt>
                <c:pt idx="38">
                  <c:v>65.858615676545995</c:v>
                </c:pt>
                <c:pt idx="39">
                  <c:v>51.875476702142599</c:v>
                </c:pt>
                <c:pt idx="40">
                  <c:v>29.874227856852102</c:v>
                </c:pt>
                <c:pt idx="41">
                  <c:v>10.763329292823199</c:v>
                </c:pt>
                <c:pt idx="42">
                  <c:v>77.090067523205306</c:v>
                </c:pt>
                <c:pt idx="43">
                  <c:v>42.015035647508</c:v>
                </c:pt>
                <c:pt idx="44">
                  <c:v>33.230845175840798</c:v>
                </c:pt>
                <c:pt idx="45">
                  <c:v>52.8041359129707</c:v>
                </c:pt>
                <c:pt idx="46">
                  <c:v>78.706238573340599</c:v>
                </c:pt>
                <c:pt idx="47">
                  <c:v>41.0884613443639</c:v>
                </c:pt>
                <c:pt idx="48">
                  <c:v>64.249655235009996</c:v>
                </c:pt>
                <c:pt idx="49">
                  <c:v>36.617491863983901</c:v>
                </c:pt>
                <c:pt idx="50">
                  <c:v>33.053015891083497</c:v>
                </c:pt>
                <c:pt idx="51">
                  <c:v>36.156975374573904</c:v>
                </c:pt>
                <c:pt idx="52">
                  <c:v>22.136121991122401</c:v>
                </c:pt>
                <c:pt idx="53">
                  <c:v>47.932084773500499</c:v>
                </c:pt>
                <c:pt idx="54">
                  <c:v>22.262931948498402</c:v>
                </c:pt>
                <c:pt idx="55">
                  <c:v>95.567305183319604</c:v>
                </c:pt>
                <c:pt idx="56">
                  <c:v>34.849314629287598</c:v>
                </c:pt>
                <c:pt idx="57">
                  <c:v>18.6656709185308</c:v>
                </c:pt>
                <c:pt idx="58">
                  <c:v>81.474010562850694</c:v>
                </c:pt>
                <c:pt idx="59">
                  <c:v>83.259037513893603</c:v>
                </c:pt>
                <c:pt idx="60">
                  <c:v>34.951621753109002</c:v>
                </c:pt>
                <c:pt idx="61">
                  <c:v>47.002343019360403</c:v>
                </c:pt>
                <c:pt idx="62">
                  <c:v>16.711334642538301</c:v>
                </c:pt>
                <c:pt idx="63">
                  <c:v>60.144466450399101</c:v>
                </c:pt>
                <c:pt idx="64">
                  <c:v>59.174781464918098</c:v>
                </c:pt>
                <c:pt idx="65">
                  <c:v>54.157806600373597</c:v>
                </c:pt>
                <c:pt idx="66">
                  <c:v>64.344025325254805</c:v>
                </c:pt>
                <c:pt idx="67">
                  <c:v>72.998157240137104</c:v>
                </c:pt>
                <c:pt idx="68">
                  <c:v>34.484836518022497</c:v>
                </c:pt>
                <c:pt idx="69">
                  <c:v>30.026719518653302</c:v>
                </c:pt>
                <c:pt idx="70">
                  <c:v>24.295285051495</c:v>
                </c:pt>
                <c:pt idx="71">
                  <c:v>57.639504595930603</c:v>
                </c:pt>
                <c:pt idx="72">
                  <c:v>22.787538805135799</c:v>
                </c:pt>
                <c:pt idx="73">
                  <c:v>13.1074739925304</c:v>
                </c:pt>
                <c:pt idx="74">
                  <c:v>70.327203677118007</c:v>
                </c:pt>
                <c:pt idx="75">
                  <c:v>43.411459917268502</c:v>
                </c:pt>
                <c:pt idx="76">
                  <c:v>49.5510438539429</c:v>
                </c:pt>
                <c:pt idx="77">
                  <c:v>44.433683973530499</c:v>
                </c:pt>
                <c:pt idx="78">
                  <c:v>26.8667119417279</c:v>
                </c:pt>
                <c:pt idx="79">
                  <c:v>73.568285904925204</c:v>
                </c:pt>
                <c:pt idx="80">
                  <c:v>48.050519119695799</c:v>
                </c:pt>
                <c:pt idx="81">
                  <c:v>82.137834160253803</c:v>
                </c:pt>
                <c:pt idx="82">
                  <c:v>62.3116903323047</c:v>
                </c:pt>
                <c:pt idx="83">
                  <c:v>67.038628222950706</c:v>
                </c:pt>
                <c:pt idx="84">
                  <c:v>42.886049259221998</c:v>
                </c:pt>
                <c:pt idx="85">
                  <c:v>61.947600175389297</c:v>
                </c:pt>
                <c:pt idx="86">
                  <c:v>56.287532235024301</c:v>
                </c:pt>
                <c:pt idx="87">
                  <c:v>78.410201228614895</c:v>
                </c:pt>
                <c:pt idx="88">
                  <c:v>60.574126281563302</c:v>
                </c:pt>
                <c:pt idx="89">
                  <c:v>28.776493510342402</c:v>
                </c:pt>
                <c:pt idx="90">
                  <c:v>70.077502560656896</c:v>
                </c:pt>
                <c:pt idx="91">
                  <c:v>89.011163164809901</c:v>
                </c:pt>
                <c:pt idx="92">
                  <c:v>73.662142560788695</c:v>
                </c:pt>
                <c:pt idx="93">
                  <c:v>84.613140888602999</c:v>
                </c:pt>
                <c:pt idx="94">
                  <c:v>49.150850834607198</c:v>
                </c:pt>
                <c:pt idx="95">
                  <c:v>39.1712554813125</c:v>
                </c:pt>
                <c:pt idx="96">
                  <c:v>24.111947495502701</c:v>
                </c:pt>
                <c:pt idx="97">
                  <c:v>72.103066382957806</c:v>
                </c:pt>
                <c:pt idx="98">
                  <c:v>43.998830131710399</c:v>
                </c:pt>
                <c:pt idx="99">
                  <c:v>25.541424566081101</c:v>
                </c:pt>
                <c:pt idx="100">
                  <c:v>81.9048589025317</c:v>
                </c:pt>
                <c:pt idx="101">
                  <c:v>92.361726619882106</c:v>
                </c:pt>
                <c:pt idx="102">
                  <c:v>51.053260173955898</c:v>
                </c:pt>
                <c:pt idx="103">
                  <c:v>78.105642202674105</c:v>
                </c:pt>
                <c:pt idx="104">
                  <c:v>84.958643846928595</c:v>
                </c:pt>
                <c:pt idx="105">
                  <c:v>44.257268741184298</c:v>
                </c:pt>
                <c:pt idx="106">
                  <c:v>42.045955215262303</c:v>
                </c:pt>
                <c:pt idx="107">
                  <c:v>44.950797021699998</c:v>
                </c:pt>
                <c:pt idx="108">
                  <c:v>31.207140610202799</c:v>
                </c:pt>
                <c:pt idx="109">
                  <c:v>18.280450445196202</c:v>
                </c:pt>
                <c:pt idx="110">
                  <c:v>87.925238066823994</c:v>
                </c:pt>
                <c:pt idx="111">
                  <c:v>48.960043193664802</c:v>
                </c:pt>
                <c:pt idx="112">
                  <c:v>42.639139153738903</c:v>
                </c:pt>
                <c:pt idx="113">
                  <c:v>56.159588532493899</c:v>
                </c:pt>
                <c:pt idx="114">
                  <c:v>84.144595597797604</c:v>
                </c:pt>
                <c:pt idx="115">
                  <c:v>58.1322836952465</c:v>
                </c:pt>
                <c:pt idx="116">
                  <c:v>65.181805982537497</c:v>
                </c:pt>
                <c:pt idx="117">
                  <c:v>47.444598885662998</c:v>
                </c:pt>
                <c:pt idx="118">
                  <c:v>71.518243980842399</c:v>
                </c:pt>
                <c:pt idx="119">
                  <c:v>63.412039522026703</c:v>
                </c:pt>
                <c:pt idx="120">
                  <c:v>57.940456422982898</c:v>
                </c:pt>
                <c:pt idx="121">
                  <c:v>71.9205424450046</c:v>
                </c:pt>
                <c:pt idx="122">
                  <c:v>77.079474379043702</c:v>
                </c:pt>
                <c:pt idx="123">
                  <c:v>56.567751572310499</c:v>
                </c:pt>
                <c:pt idx="124">
                  <c:v>43.471854929045797</c:v>
                </c:pt>
                <c:pt idx="125">
                  <c:v>58.035108023542001</c:v>
                </c:pt>
                <c:pt idx="126">
                  <c:v>51.646636993411001</c:v>
                </c:pt>
                <c:pt idx="127">
                  <c:v>52.521329019690199</c:v>
                </c:pt>
                <c:pt idx="128">
                  <c:v>49.706598975653897</c:v>
                </c:pt>
                <c:pt idx="129">
                  <c:v>76.482009463046495</c:v>
                </c:pt>
                <c:pt idx="130">
                  <c:v>46.9145017770878</c:v>
                </c:pt>
                <c:pt idx="131">
                  <c:v>54.626231189033099</c:v>
                </c:pt>
                <c:pt idx="132">
                  <c:v>51.630934557610303</c:v>
                </c:pt>
                <c:pt idx="133">
                  <c:v>37.027800126832602</c:v>
                </c:pt>
                <c:pt idx="134">
                  <c:v>71.9554872800948</c:v>
                </c:pt>
                <c:pt idx="135">
                  <c:v>45.101253955510401</c:v>
                </c:pt>
                <c:pt idx="136">
                  <c:v>79.2873040561105</c:v>
                </c:pt>
                <c:pt idx="137">
                  <c:v>67.194780802921898</c:v>
                </c:pt>
                <c:pt idx="138">
                  <c:v>76.819050486764397</c:v>
                </c:pt>
                <c:pt idx="139">
                  <c:v>56.513011311976797</c:v>
                </c:pt>
                <c:pt idx="140">
                  <c:v>64.617646597729703</c:v>
                </c:pt>
                <c:pt idx="141">
                  <c:v>61.209825918179597</c:v>
                </c:pt>
                <c:pt idx="142">
                  <c:v>71.080513721288895</c:v>
                </c:pt>
                <c:pt idx="143">
                  <c:v>67.188709610922601</c:v>
                </c:pt>
                <c:pt idx="144">
                  <c:v>65.9508663196643</c:v>
                </c:pt>
                <c:pt idx="145">
                  <c:v>74.401835547843604</c:v>
                </c:pt>
                <c:pt idx="146">
                  <c:v>91.009738451310298</c:v>
                </c:pt>
                <c:pt idx="147">
                  <c:v>74.001355658108395</c:v>
                </c:pt>
                <c:pt idx="148">
                  <c:v>82.029850494216305</c:v>
                </c:pt>
                <c:pt idx="149">
                  <c:v>63.076220683270201</c:v>
                </c:pt>
                <c:pt idx="150">
                  <c:v>59.443903740706901</c:v>
                </c:pt>
                <c:pt idx="151">
                  <c:v>48.0781162117839</c:v>
                </c:pt>
                <c:pt idx="152">
                  <c:v>75.148108633222193</c:v>
                </c:pt>
                <c:pt idx="153">
                  <c:v>66.153860342848802</c:v>
                </c:pt>
                <c:pt idx="154">
                  <c:v>32.983531717760798</c:v>
                </c:pt>
                <c:pt idx="155">
                  <c:v>77.673715715024997</c:v>
                </c:pt>
                <c:pt idx="156">
                  <c:v>83.858339788954396</c:v>
                </c:pt>
                <c:pt idx="157">
                  <c:v>66.680443361348495</c:v>
                </c:pt>
                <c:pt idx="158">
                  <c:v>78.457396605406004</c:v>
                </c:pt>
                <c:pt idx="159">
                  <c:v>86.168566123429997</c:v>
                </c:pt>
                <c:pt idx="160">
                  <c:v>57.481599133699703</c:v>
                </c:pt>
                <c:pt idx="161">
                  <c:v>54.396787830041703</c:v>
                </c:pt>
                <c:pt idx="162">
                  <c:v>54.1056605738192</c:v>
                </c:pt>
                <c:pt idx="163">
                  <c:v>37.717235612270699</c:v>
                </c:pt>
                <c:pt idx="164">
                  <c:v>31.518839087008601</c:v>
                </c:pt>
                <c:pt idx="165">
                  <c:v>93.244278405269299</c:v>
                </c:pt>
                <c:pt idx="166">
                  <c:v>50.9718683988607</c:v>
                </c:pt>
                <c:pt idx="167">
                  <c:v>42.120733065380101</c:v>
                </c:pt>
                <c:pt idx="168">
                  <c:v>78.188408282959202</c:v>
                </c:pt>
                <c:pt idx="169">
                  <c:v>85.494887994080102</c:v>
                </c:pt>
                <c:pt idx="170">
                  <c:v>71.620241552358905</c:v>
                </c:pt>
                <c:pt idx="171">
                  <c:v>83.213789076962698</c:v>
                </c:pt>
                <c:pt idx="172">
                  <c:v>53.9744792317451</c:v>
                </c:pt>
                <c:pt idx="173">
                  <c:v>80.197463914530005</c:v>
                </c:pt>
                <c:pt idx="174">
                  <c:v>65.417986590734301</c:v>
                </c:pt>
                <c:pt idx="175">
                  <c:v>71.751099871739598</c:v>
                </c:pt>
                <c:pt idx="176">
                  <c:v>74.066924101180206</c:v>
                </c:pt>
                <c:pt idx="177">
                  <c:v>77.613706056992797</c:v>
                </c:pt>
                <c:pt idx="178">
                  <c:v>53.783817914433001</c:v>
                </c:pt>
                <c:pt idx="179">
                  <c:v>38.124338754715602</c:v>
                </c:pt>
                <c:pt idx="180">
                  <c:v>59.707839371378597</c:v>
                </c:pt>
                <c:pt idx="181">
                  <c:v>59.883303814557202</c:v>
                </c:pt>
                <c:pt idx="182">
                  <c:v>72.372177099639003</c:v>
                </c:pt>
                <c:pt idx="183">
                  <c:v>49.875183457404702</c:v>
                </c:pt>
                <c:pt idx="184">
                  <c:v>85.657138472516493</c:v>
                </c:pt>
                <c:pt idx="185">
                  <c:v>57.094506024312103</c:v>
                </c:pt>
                <c:pt idx="186">
                  <c:v>56.085211064836301</c:v>
                </c:pt>
                <c:pt idx="187">
                  <c:v>69.2775310830596</c:v>
                </c:pt>
                <c:pt idx="188">
                  <c:v>45.540891174636201</c:v>
                </c:pt>
                <c:pt idx="189">
                  <c:v>73.3632496630796</c:v>
                </c:pt>
                <c:pt idx="190">
                  <c:v>66.443163418207504</c:v>
                </c:pt>
                <c:pt idx="191">
                  <c:v>85.289171189631901</c:v>
                </c:pt>
                <c:pt idx="192">
                  <c:v>78.826474131044904</c:v>
                </c:pt>
                <c:pt idx="193">
                  <c:v>83.591787701977793</c:v>
                </c:pt>
                <c:pt idx="194">
                  <c:v>66.505420925979806</c:v>
                </c:pt>
                <c:pt idx="195">
                  <c:v>70.572430686681898</c:v>
                </c:pt>
                <c:pt idx="196">
                  <c:v>72.487175463957897</c:v>
                </c:pt>
                <c:pt idx="197">
                  <c:v>76.121689553633303</c:v>
                </c:pt>
                <c:pt idx="198">
                  <c:v>82.840332587403395</c:v>
                </c:pt>
                <c:pt idx="199">
                  <c:v>57.803430317681702</c:v>
                </c:pt>
                <c:pt idx="200">
                  <c:v>80.838199991947903</c:v>
                </c:pt>
                <c:pt idx="201">
                  <c:v>94.610071771996004</c:v>
                </c:pt>
                <c:pt idx="202">
                  <c:v>70.130248268025596</c:v>
                </c:pt>
                <c:pt idx="203">
                  <c:v>82.886519757575698</c:v>
                </c:pt>
                <c:pt idx="204">
                  <c:v>66.726518755894404</c:v>
                </c:pt>
                <c:pt idx="205">
                  <c:v>53.795184559292103</c:v>
                </c:pt>
                <c:pt idx="206">
                  <c:v>28.147032456961199</c:v>
                </c:pt>
                <c:pt idx="207">
                  <c:v>81.132745536598307</c:v>
                </c:pt>
                <c:pt idx="208">
                  <c:v>67.009319538939096</c:v>
                </c:pt>
                <c:pt idx="209">
                  <c:v>47.058146588428002</c:v>
                </c:pt>
                <c:pt idx="210">
                  <c:v>69.813775670016895</c:v>
                </c:pt>
                <c:pt idx="211">
                  <c:v>93.217813993639894</c:v>
                </c:pt>
                <c:pt idx="212">
                  <c:v>63.205268608672</c:v>
                </c:pt>
                <c:pt idx="213">
                  <c:v>74.706424367236906</c:v>
                </c:pt>
                <c:pt idx="214">
                  <c:v>89.2471678418636</c:v>
                </c:pt>
                <c:pt idx="215">
                  <c:v>62.233207738599702</c:v>
                </c:pt>
                <c:pt idx="216">
                  <c:v>52.056383516890797</c:v>
                </c:pt>
                <c:pt idx="217">
                  <c:v>74.127239144616595</c:v>
                </c:pt>
                <c:pt idx="218">
                  <c:v>46.951614419440702</c:v>
                </c:pt>
                <c:pt idx="219">
                  <c:v>49.252963117630301</c:v>
                </c:pt>
                <c:pt idx="220">
                  <c:v>97.078198087537203</c:v>
                </c:pt>
                <c:pt idx="221">
                  <c:v>68.009653744817598</c:v>
                </c:pt>
                <c:pt idx="222">
                  <c:v>51.931814654937099</c:v>
                </c:pt>
                <c:pt idx="223">
                  <c:v>81.527739564795695</c:v>
                </c:pt>
                <c:pt idx="224">
                  <c:v>82.042703737701302</c:v>
                </c:pt>
                <c:pt idx="225">
                  <c:v>75.110437608957199</c:v>
                </c:pt>
                <c:pt idx="226">
                  <c:v>80.056603247824995</c:v>
                </c:pt>
                <c:pt idx="227">
                  <c:v>67.604774018629797</c:v>
                </c:pt>
                <c:pt idx="228">
                  <c:v>87.263962436773497</c:v>
                </c:pt>
                <c:pt idx="229">
                  <c:v>70.364411442442005</c:v>
                </c:pt>
                <c:pt idx="230">
                  <c:v>74.462257334490104</c:v>
                </c:pt>
                <c:pt idx="231">
                  <c:v>80.985518157781598</c:v>
                </c:pt>
                <c:pt idx="232">
                  <c:v>80.836645118601695</c:v>
                </c:pt>
                <c:pt idx="233">
                  <c:v>51.6930576998719</c:v>
                </c:pt>
                <c:pt idx="234">
                  <c:v>54.694571955880299</c:v>
                </c:pt>
                <c:pt idx="235">
                  <c:v>74.2560557581659</c:v>
                </c:pt>
                <c:pt idx="236">
                  <c:v>67.118967817994701</c:v>
                </c:pt>
                <c:pt idx="237">
                  <c:v>61.059847787272197</c:v>
                </c:pt>
                <c:pt idx="238">
                  <c:v>49.404998525462801</c:v>
                </c:pt>
                <c:pt idx="239">
                  <c:v>79.546472973654403</c:v>
                </c:pt>
                <c:pt idx="240">
                  <c:v>69.593801851509596</c:v>
                </c:pt>
                <c:pt idx="241">
                  <c:v>47.525345168400598</c:v>
                </c:pt>
                <c:pt idx="242">
                  <c:v>51.399638017999898</c:v>
                </c:pt>
                <c:pt idx="243">
                  <c:v>39.4310027274079</c:v>
                </c:pt>
                <c:pt idx="244">
                  <c:v>76.057050568159198</c:v>
                </c:pt>
                <c:pt idx="245">
                  <c:v>68.125938696797803</c:v>
                </c:pt>
                <c:pt idx="246">
                  <c:v>81.952409886910303</c:v>
                </c:pt>
                <c:pt idx="247">
                  <c:v>77.343141021767906</c:v>
                </c:pt>
                <c:pt idx="248">
                  <c:v>81.152823027929202</c:v>
                </c:pt>
                <c:pt idx="249">
                  <c:v>69.435760019223494</c:v>
                </c:pt>
                <c:pt idx="250">
                  <c:v>63.266437413321903</c:v>
                </c:pt>
                <c:pt idx="251">
                  <c:v>72.671393296415204</c:v>
                </c:pt>
                <c:pt idx="252">
                  <c:v>71.250064617464702</c:v>
                </c:pt>
                <c:pt idx="253">
                  <c:v>75.249963232636901</c:v>
                </c:pt>
                <c:pt idx="254">
                  <c:v>64.836082510485497</c:v>
                </c:pt>
                <c:pt idx="255">
                  <c:v>69.496556790101707</c:v>
                </c:pt>
                <c:pt idx="256">
                  <c:v>94.853788767188405</c:v>
                </c:pt>
                <c:pt idx="257">
                  <c:v>69.792235542686399</c:v>
                </c:pt>
                <c:pt idx="258">
                  <c:v>87.656705984196094</c:v>
                </c:pt>
                <c:pt idx="259">
                  <c:v>74.773157116484199</c:v>
                </c:pt>
                <c:pt idx="260">
                  <c:v>68.249281387621394</c:v>
                </c:pt>
                <c:pt idx="261">
                  <c:v>38.021307434104003</c:v>
                </c:pt>
                <c:pt idx="262">
                  <c:v>84.799021855388702</c:v>
                </c:pt>
                <c:pt idx="263">
                  <c:v>48.649493748874001</c:v>
                </c:pt>
                <c:pt idx="264">
                  <c:v>65.520017451831094</c:v>
                </c:pt>
                <c:pt idx="265">
                  <c:v>84.669756762692302</c:v>
                </c:pt>
                <c:pt idx="266">
                  <c:v>85.233590053943999</c:v>
                </c:pt>
                <c:pt idx="267">
                  <c:v>71.421579634900397</c:v>
                </c:pt>
                <c:pt idx="268">
                  <c:v>73.800412818352996</c:v>
                </c:pt>
                <c:pt idx="269">
                  <c:v>98.597834428827198</c:v>
                </c:pt>
                <c:pt idx="270">
                  <c:v>65.503941263443494</c:v>
                </c:pt>
                <c:pt idx="271">
                  <c:v>69.445302821947905</c:v>
                </c:pt>
                <c:pt idx="272">
                  <c:v>63.2923887439431</c:v>
                </c:pt>
                <c:pt idx="273">
                  <c:v>55.315499303888203</c:v>
                </c:pt>
                <c:pt idx="274">
                  <c:v>58.413997181036002</c:v>
                </c:pt>
                <c:pt idx="275">
                  <c:v>93.504018502058898</c:v>
                </c:pt>
                <c:pt idx="276">
                  <c:v>54.096403499181498</c:v>
                </c:pt>
                <c:pt idx="277">
                  <c:v>57.358556021030097</c:v>
                </c:pt>
                <c:pt idx="278">
                  <c:v>74.596375777204003</c:v>
                </c:pt>
                <c:pt idx="279">
                  <c:v>82.363804976280704</c:v>
                </c:pt>
                <c:pt idx="280">
                  <c:v>75.668839623773295</c:v>
                </c:pt>
                <c:pt idx="281">
                  <c:v>85.336703423352503</c:v>
                </c:pt>
                <c:pt idx="282">
                  <c:v>60.983517519312201</c:v>
                </c:pt>
                <c:pt idx="283">
                  <c:v>89.4876868006222</c:v>
                </c:pt>
                <c:pt idx="284">
                  <c:v>78.822631410765496</c:v>
                </c:pt>
                <c:pt idx="285">
                  <c:v>80.205234799822094</c:v>
                </c:pt>
                <c:pt idx="286">
                  <c:v>82.907617909223106</c:v>
                </c:pt>
                <c:pt idx="287">
                  <c:v>80.654594818858996</c:v>
                </c:pt>
                <c:pt idx="288">
                  <c:v>60.042509365916899</c:v>
                </c:pt>
                <c:pt idx="289">
                  <c:v>51.806326340241597</c:v>
                </c:pt>
                <c:pt idx="290">
                  <c:v>80.500608024293598</c:v>
                </c:pt>
                <c:pt idx="291">
                  <c:v>58.723481143280203</c:v>
                </c:pt>
                <c:pt idx="292">
                  <c:v>61.8793988139237</c:v>
                </c:pt>
                <c:pt idx="293">
                  <c:v>50.701316788721101</c:v>
                </c:pt>
                <c:pt idx="294">
                  <c:v>81.503887346848501</c:v>
                </c:pt>
                <c:pt idx="295">
                  <c:v>56.224420588560399</c:v>
                </c:pt>
                <c:pt idx="296">
                  <c:v>49.705009447190399</c:v>
                </c:pt>
                <c:pt idx="297">
                  <c:v>55.001309922673698</c:v>
                </c:pt>
                <c:pt idx="298">
                  <c:v>40.648772937728999</c:v>
                </c:pt>
                <c:pt idx="299">
                  <c:v>75.088793729910094</c:v>
                </c:pt>
                <c:pt idx="300">
                  <c:v>71.397721803843893</c:v>
                </c:pt>
                <c:pt idx="301">
                  <c:v>84.904442231101896</c:v>
                </c:pt>
                <c:pt idx="302">
                  <c:v>79.471552744952703</c:v>
                </c:pt>
                <c:pt idx="303">
                  <c:v>84.431548991665494</c:v>
                </c:pt>
                <c:pt idx="304">
                  <c:v>65.182295027532504</c:v>
                </c:pt>
                <c:pt idx="305">
                  <c:v>64.534473924422798</c:v>
                </c:pt>
                <c:pt idx="306">
                  <c:v>78.371357675163694</c:v>
                </c:pt>
                <c:pt idx="307">
                  <c:v>71.010223417913707</c:v>
                </c:pt>
                <c:pt idx="308">
                  <c:v>84.645664695888897</c:v>
                </c:pt>
                <c:pt idx="309">
                  <c:v>63.9641883942909</c:v>
                </c:pt>
                <c:pt idx="310">
                  <c:v>72.2350435570538</c:v>
                </c:pt>
                <c:pt idx="311">
                  <c:v>94.057124828553896</c:v>
                </c:pt>
                <c:pt idx="312">
                  <c:v>75.869263330109405</c:v>
                </c:pt>
                <c:pt idx="313">
                  <c:v>87.149508973866006</c:v>
                </c:pt>
                <c:pt idx="314">
                  <c:v>72.453504899477906</c:v>
                </c:pt>
                <c:pt idx="315">
                  <c:v>66.865594494292495</c:v>
                </c:pt>
                <c:pt idx="316">
                  <c:v>48.290077835242798</c:v>
                </c:pt>
                <c:pt idx="317">
                  <c:v>85.132599091491699</c:v>
                </c:pt>
                <c:pt idx="318">
                  <c:v>62.570875135789301</c:v>
                </c:pt>
                <c:pt idx="319">
                  <c:v>68.7586998616069</c:v>
                </c:pt>
                <c:pt idx="320">
                  <c:v>81.951724372297704</c:v>
                </c:pt>
                <c:pt idx="321">
                  <c:v>83.142770838746699</c:v>
                </c:pt>
                <c:pt idx="322">
                  <c:v>63.337907202442601</c:v>
                </c:pt>
                <c:pt idx="323">
                  <c:v>77.848109570559998</c:v>
                </c:pt>
                <c:pt idx="324">
                  <c:v>93.182123334948699</c:v>
                </c:pt>
                <c:pt idx="325">
                  <c:v>66.417456798431999</c:v>
                </c:pt>
                <c:pt idx="326">
                  <c:v>59.9194901674026</c:v>
                </c:pt>
                <c:pt idx="327">
                  <c:v>79.289757195273296</c:v>
                </c:pt>
                <c:pt idx="328">
                  <c:v>42.512979947157497</c:v>
                </c:pt>
                <c:pt idx="329">
                  <c:v>61.253863617768701</c:v>
                </c:pt>
                <c:pt idx="330">
                  <c:v>95.661111261371801</c:v>
                </c:pt>
                <c:pt idx="331">
                  <c:v>46.629779180452999</c:v>
                </c:pt>
                <c:pt idx="332">
                  <c:v>69.590127728199306</c:v>
                </c:pt>
                <c:pt idx="333">
                  <c:v>82.238858251516604</c:v>
                </c:pt>
                <c:pt idx="334">
                  <c:v>85.566428794072195</c:v>
                </c:pt>
                <c:pt idx="335">
                  <c:v>73.903995921898499</c:v>
                </c:pt>
                <c:pt idx="336">
                  <c:v>81.1456572339074</c:v>
                </c:pt>
                <c:pt idx="337">
                  <c:v>62.874866816390401</c:v>
                </c:pt>
                <c:pt idx="338">
                  <c:v>88.901442041504097</c:v>
                </c:pt>
                <c:pt idx="339">
                  <c:v>75.830144350678495</c:v>
                </c:pt>
                <c:pt idx="340">
                  <c:v>81.142448744388503</c:v>
                </c:pt>
                <c:pt idx="341">
                  <c:v>78.313740834095</c:v>
                </c:pt>
                <c:pt idx="342">
                  <c:v>82.908919869757796</c:v>
                </c:pt>
                <c:pt idx="343">
                  <c:v>82.496035384779503</c:v>
                </c:pt>
                <c:pt idx="344">
                  <c:v>71.289177240442498</c:v>
                </c:pt>
                <c:pt idx="345">
                  <c:v>80.676066185256701</c:v>
                </c:pt>
                <c:pt idx="346">
                  <c:v>61.8408793924742</c:v>
                </c:pt>
                <c:pt idx="347">
                  <c:v>64.227985573275106</c:v>
                </c:pt>
                <c:pt idx="348">
                  <c:v>67.523580732303301</c:v>
                </c:pt>
                <c:pt idx="349">
                  <c:v>88.432020636615505</c:v>
                </c:pt>
                <c:pt idx="350">
                  <c:v>50.1446686821143</c:v>
                </c:pt>
                <c:pt idx="351">
                  <c:v>51.423827440320899</c:v>
                </c:pt>
                <c:pt idx="352">
                  <c:v>91.049364370097095</c:v>
                </c:pt>
                <c:pt idx="353">
                  <c:v>42.575592991127202</c:v>
                </c:pt>
                <c:pt idx="354">
                  <c:v>69.244947671054007</c:v>
                </c:pt>
                <c:pt idx="355">
                  <c:v>74.600227574222501</c:v>
                </c:pt>
                <c:pt idx="356">
                  <c:v>92.208288433994795</c:v>
                </c:pt>
                <c:pt idx="357">
                  <c:v>84.020642121881806</c:v>
                </c:pt>
                <c:pt idx="358">
                  <c:v>91.566435868305007</c:v>
                </c:pt>
                <c:pt idx="359">
                  <c:v>60.172390668751</c:v>
                </c:pt>
                <c:pt idx="360">
                  <c:v>81.842586254345306</c:v>
                </c:pt>
                <c:pt idx="361">
                  <c:v>84.038276659952402</c:v>
                </c:pt>
                <c:pt idx="362">
                  <c:v>78.958785514460601</c:v>
                </c:pt>
                <c:pt idx="363">
                  <c:v>96.153588162861197</c:v>
                </c:pt>
                <c:pt idx="364">
                  <c:v>71.587320071541797</c:v>
                </c:pt>
                <c:pt idx="365">
                  <c:v>80.952236011577099</c:v>
                </c:pt>
                <c:pt idx="366">
                  <c:v>96.596563947445105</c:v>
                </c:pt>
                <c:pt idx="367">
                  <c:v>80.504203751909202</c:v>
                </c:pt>
                <c:pt idx="368">
                  <c:v>89.513885365824706</c:v>
                </c:pt>
                <c:pt idx="369">
                  <c:v>70.916078714448105</c:v>
                </c:pt>
                <c:pt idx="370">
                  <c:v>68.834083178471602</c:v>
                </c:pt>
                <c:pt idx="371">
                  <c:v>66.353001743295096</c:v>
                </c:pt>
                <c:pt idx="372">
                  <c:v>82.808337834134207</c:v>
                </c:pt>
                <c:pt idx="373">
                  <c:v>80.007980026872403</c:v>
                </c:pt>
                <c:pt idx="374">
                  <c:v>82.455272396568503</c:v>
                </c:pt>
                <c:pt idx="375">
                  <c:v>84.291089859293095</c:v>
                </c:pt>
                <c:pt idx="376">
                  <c:v>85.145804594549304</c:v>
                </c:pt>
                <c:pt idx="377">
                  <c:v>64.775117464108803</c:v>
                </c:pt>
                <c:pt idx="378">
                  <c:v>70.686122808913595</c:v>
                </c:pt>
                <c:pt idx="379">
                  <c:v>96.4871601892672</c:v>
                </c:pt>
                <c:pt idx="380">
                  <c:v>72.8265531107497</c:v>
                </c:pt>
                <c:pt idx="381">
                  <c:v>43.488156907044797</c:v>
                </c:pt>
                <c:pt idx="382">
                  <c:v>84.398776712628504</c:v>
                </c:pt>
                <c:pt idx="383">
                  <c:v>36.718871860665899</c:v>
                </c:pt>
                <c:pt idx="384">
                  <c:v>66.522839744132597</c:v>
                </c:pt>
              </c:numCache>
            </c:numRef>
          </c:xVal>
          <c:yVal>
            <c:numRef>
              <c:f>'Figure 4.3'!$M$110:$M$1209</c:f>
              <c:numCache>
                <c:formatCode>General</c:formatCode>
                <c:ptCount val="1100"/>
              </c:numCache>
            </c:numRef>
          </c:yVal>
          <c:smooth val="0"/>
          <c:extLst>
            <c:ext xmlns:c16="http://schemas.microsoft.com/office/drawing/2014/chart" uri="{C3380CC4-5D6E-409C-BE32-E72D297353CC}">
              <c16:uniqueId val="{00000005-0703-40B5-ADDA-D135C7DA0897}"/>
            </c:ext>
          </c:extLst>
        </c:ser>
        <c:ser>
          <c:idx val="5"/>
          <c:order val="5"/>
          <c:spPr>
            <a:ln w="25400" cap="rnd">
              <a:noFill/>
              <a:round/>
            </a:ln>
            <a:effectLst/>
          </c:spPr>
          <c:marker>
            <c:symbol val="circle"/>
            <c:size val="15"/>
            <c:spPr>
              <a:gradFill>
                <a:gsLst>
                  <a:gs pos="35000">
                    <a:schemeClr val="accent1">
                      <a:lumMod val="5000"/>
                      <a:lumOff val="95000"/>
                      <a:alpha val="0"/>
                    </a:schemeClr>
                  </a:gs>
                  <a:gs pos="40000">
                    <a:srgbClr val="0070C0"/>
                  </a:gs>
                  <a:gs pos="60000">
                    <a:srgbClr val="0070C0"/>
                  </a:gs>
                  <a:gs pos="66000">
                    <a:schemeClr val="bg1">
                      <a:alpha val="0"/>
                    </a:schemeClr>
                  </a:gs>
                </a:gsLst>
                <a:lin ang="0" scaled="0"/>
              </a:gradFill>
              <a:ln w="9525">
                <a:noFill/>
              </a:ln>
              <a:effectLst/>
            </c:spPr>
          </c:marker>
          <c:dLbls>
            <c:dLbl>
              <c:idx val="0"/>
              <c:tx>
                <c:rich>
                  <a:bodyPr/>
                  <a:lstStyle/>
                  <a:p>
                    <a:fld id="{82830280-F504-472A-92C2-3C498BDEA1C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0703-40B5-ADDA-D135C7DA0897}"/>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0703-40B5-ADDA-D135C7DA0897}"/>
                </c:ext>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0703-40B5-ADDA-D135C7DA0897}"/>
                </c:ext>
              </c:extLst>
            </c:dLbl>
            <c:dLbl>
              <c:idx val="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0703-40B5-ADDA-D135C7DA0897}"/>
                </c:ext>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0703-40B5-ADDA-D135C7DA0897}"/>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0703-40B5-ADDA-D135C7DA0897}"/>
                </c:ext>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0703-40B5-ADDA-D135C7DA0897}"/>
                </c:ext>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0703-40B5-ADDA-D135C7DA0897}"/>
                </c:ext>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0703-40B5-ADDA-D135C7DA0897}"/>
                </c:ext>
              </c:extLst>
            </c:dLbl>
            <c:dLbl>
              <c:idx val="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0703-40B5-ADDA-D135C7DA0897}"/>
                </c:ext>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0703-40B5-ADDA-D135C7DA0897}"/>
                </c:ext>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0703-40B5-ADDA-D135C7DA0897}"/>
                </c:ext>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0703-40B5-ADDA-D135C7DA0897}"/>
                </c:ext>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0703-40B5-ADDA-D135C7DA0897}"/>
                </c:ext>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0703-40B5-ADDA-D135C7DA0897}"/>
                </c:ext>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0703-40B5-ADDA-D135C7DA0897}"/>
                </c:ext>
              </c:extLst>
            </c:dLbl>
            <c:dLbl>
              <c:idx val="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0703-40B5-ADDA-D135C7DA0897}"/>
                </c:ext>
              </c:extLst>
            </c:dLbl>
            <c:dLbl>
              <c:idx val="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0703-40B5-ADDA-D135C7DA0897}"/>
                </c:ext>
              </c:extLst>
            </c:dLbl>
            <c:dLbl>
              <c:idx val="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0703-40B5-ADDA-D135C7DA0897}"/>
                </c:ext>
              </c:extLst>
            </c:dLbl>
            <c:dLbl>
              <c:idx val="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0703-40B5-ADDA-D135C7DA0897}"/>
                </c:ext>
              </c:extLst>
            </c:dLbl>
            <c:dLbl>
              <c:idx val="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0703-40B5-ADDA-D135C7DA0897}"/>
                </c:ext>
              </c:extLst>
            </c:dLbl>
            <c:dLbl>
              <c:idx val="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0703-40B5-ADDA-D135C7DA0897}"/>
                </c:ext>
              </c:extLst>
            </c:dLbl>
            <c:dLbl>
              <c:idx val="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0703-40B5-ADDA-D135C7DA0897}"/>
                </c:ext>
              </c:extLst>
            </c:dLbl>
            <c:dLbl>
              <c:idx val="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0703-40B5-ADDA-D135C7DA0897}"/>
                </c:ext>
              </c:extLst>
            </c:dLbl>
            <c:dLbl>
              <c:idx val="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0703-40B5-ADDA-D135C7DA0897}"/>
                </c:ext>
              </c:extLst>
            </c:dLbl>
            <c:dLbl>
              <c:idx val="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0703-40B5-ADDA-D135C7DA0897}"/>
                </c:ext>
              </c:extLst>
            </c:dLbl>
            <c:dLbl>
              <c:idx val="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0703-40B5-ADDA-D135C7DA0897}"/>
                </c:ext>
              </c:extLst>
            </c:dLbl>
            <c:dLbl>
              <c:idx val="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0703-40B5-ADDA-D135C7DA0897}"/>
                </c:ext>
              </c:extLst>
            </c:dLbl>
            <c:dLbl>
              <c:idx val="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0703-40B5-ADDA-D135C7DA0897}"/>
                </c:ext>
              </c:extLst>
            </c:dLbl>
            <c:dLbl>
              <c:idx val="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0703-40B5-ADDA-D135C7DA0897}"/>
                </c:ext>
              </c:extLst>
            </c:dLbl>
            <c:dLbl>
              <c:idx val="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4-0703-40B5-ADDA-D135C7DA0897}"/>
                </c:ext>
              </c:extLst>
            </c:dLbl>
            <c:dLbl>
              <c:idx val="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0703-40B5-ADDA-D135C7DA0897}"/>
                </c:ext>
              </c:extLst>
            </c:dLbl>
            <c:dLbl>
              <c:idx val="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0703-40B5-ADDA-D135C7DA0897}"/>
                </c:ext>
              </c:extLst>
            </c:dLbl>
            <c:dLbl>
              <c:idx val="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7-0703-40B5-ADDA-D135C7DA0897}"/>
                </c:ext>
              </c:extLst>
            </c:dLbl>
            <c:dLbl>
              <c:idx val="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8-0703-40B5-ADDA-D135C7DA0897}"/>
                </c:ext>
              </c:extLst>
            </c:dLbl>
            <c:dLbl>
              <c:idx val="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9-0703-40B5-ADDA-D135C7DA0897}"/>
                </c:ext>
              </c:extLst>
            </c:dLbl>
            <c:dLbl>
              <c:idx val="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0703-40B5-ADDA-D135C7DA0897}"/>
                </c:ext>
              </c:extLst>
            </c:dLbl>
            <c:dLbl>
              <c:idx val="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0703-40B5-ADDA-D135C7DA0897}"/>
                </c:ext>
              </c:extLst>
            </c:dLbl>
            <c:dLbl>
              <c:idx val="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0703-40B5-ADDA-D135C7DA0897}"/>
                </c:ext>
              </c:extLst>
            </c:dLbl>
            <c:dLbl>
              <c:idx val="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0703-40B5-ADDA-D135C7DA0897}"/>
                </c:ext>
              </c:extLst>
            </c:dLbl>
            <c:dLbl>
              <c:idx val="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0703-40B5-ADDA-D135C7DA0897}"/>
                </c:ext>
              </c:extLst>
            </c:dLbl>
            <c:dLbl>
              <c:idx val="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0703-40B5-ADDA-D135C7DA0897}"/>
                </c:ext>
              </c:extLst>
            </c:dLbl>
            <c:dLbl>
              <c:idx val="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0703-40B5-ADDA-D135C7DA0897}"/>
                </c:ext>
              </c:extLst>
            </c:dLbl>
            <c:dLbl>
              <c:idx val="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0703-40B5-ADDA-D135C7DA0897}"/>
                </c:ext>
              </c:extLst>
            </c:dLbl>
            <c:dLbl>
              <c:idx val="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0703-40B5-ADDA-D135C7DA0897}"/>
                </c:ext>
              </c:extLst>
            </c:dLbl>
            <c:dLbl>
              <c:idx val="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0703-40B5-ADDA-D135C7DA0897}"/>
                </c:ext>
              </c:extLst>
            </c:dLbl>
            <c:dLbl>
              <c:idx val="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0703-40B5-ADDA-D135C7DA0897}"/>
                </c:ext>
              </c:extLst>
            </c:dLbl>
            <c:dLbl>
              <c:idx val="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5-0703-40B5-ADDA-D135C7DA0897}"/>
                </c:ext>
              </c:extLst>
            </c:dLbl>
            <c:dLbl>
              <c:idx val="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0703-40B5-ADDA-D135C7DA0897}"/>
                </c:ext>
              </c:extLst>
            </c:dLbl>
            <c:dLbl>
              <c:idx val="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7-0703-40B5-ADDA-D135C7DA0897}"/>
                </c:ext>
              </c:extLst>
            </c:dLbl>
            <c:dLbl>
              <c:idx val="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8-0703-40B5-ADDA-D135C7DA0897}"/>
                </c:ext>
              </c:extLst>
            </c:dLbl>
            <c:dLbl>
              <c:idx val="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9-0703-40B5-ADDA-D135C7DA0897}"/>
                </c:ext>
              </c:extLst>
            </c:dLbl>
            <c:dLbl>
              <c:idx val="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A-0703-40B5-ADDA-D135C7DA0897}"/>
                </c:ext>
              </c:extLst>
            </c:dLbl>
            <c:dLbl>
              <c:idx val="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B-0703-40B5-ADDA-D135C7DA0897}"/>
                </c:ext>
              </c:extLst>
            </c:dLbl>
            <c:dLbl>
              <c:idx val="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C-0703-40B5-ADDA-D135C7DA0897}"/>
                </c:ext>
              </c:extLst>
            </c:dLbl>
            <c:dLbl>
              <c:idx val="55"/>
              <c:tx>
                <c:rich>
                  <a:bodyPr/>
                  <a:lstStyle/>
                  <a:p>
                    <a:fld id="{B807376C-89FF-4B77-8603-2E6594BCFB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D-0703-40B5-ADDA-D135C7DA0897}"/>
                </c:ext>
              </c:extLst>
            </c:dLbl>
            <c:dLbl>
              <c:idx val="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0703-40B5-ADDA-D135C7DA0897}"/>
                </c:ext>
              </c:extLst>
            </c:dLbl>
            <c:dLbl>
              <c:idx val="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0703-40B5-ADDA-D135C7DA0897}"/>
                </c:ext>
              </c:extLst>
            </c:dLbl>
            <c:dLbl>
              <c:idx val="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0-0703-40B5-ADDA-D135C7DA0897}"/>
                </c:ext>
              </c:extLst>
            </c:dLbl>
            <c:dLbl>
              <c:idx val="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0703-40B5-ADDA-D135C7DA0897}"/>
                </c:ext>
              </c:extLst>
            </c:dLbl>
            <c:dLbl>
              <c:idx val="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0703-40B5-ADDA-D135C7DA0897}"/>
                </c:ext>
              </c:extLst>
            </c:dLbl>
            <c:dLbl>
              <c:idx val="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0703-40B5-ADDA-D135C7DA0897}"/>
                </c:ext>
              </c:extLst>
            </c:dLbl>
            <c:dLbl>
              <c:idx val="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4-0703-40B5-ADDA-D135C7DA0897}"/>
                </c:ext>
              </c:extLst>
            </c:dLbl>
            <c:dLbl>
              <c:idx val="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0703-40B5-ADDA-D135C7DA0897}"/>
                </c:ext>
              </c:extLst>
            </c:dLbl>
            <c:dLbl>
              <c:idx val="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0703-40B5-ADDA-D135C7DA0897}"/>
                </c:ext>
              </c:extLst>
            </c:dLbl>
            <c:dLbl>
              <c:idx val="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0703-40B5-ADDA-D135C7DA0897}"/>
                </c:ext>
              </c:extLst>
            </c:dLbl>
            <c:dLbl>
              <c:idx val="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0703-40B5-ADDA-D135C7DA0897}"/>
                </c:ext>
              </c:extLst>
            </c:dLbl>
            <c:dLbl>
              <c:idx val="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0703-40B5-ADDA-D135C7DA0897}"/>
                </c:ext>
              </c:extLst>
            </c:dLbl>
            <c:dLbl>
              <c:idx val="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0703-40B5-ADDA-D135C7DA0897}"/>
                </c:ext>
              </c:extLst>
            </c:dLbl>
            <c:dLbl>
              <c:idx val="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0703-40B5-ADDA-D135C7DA0897}"/>
                </c:ext>
              </c:extLst>
            </c:dLbl>
            <c:dLbl>
              <c:idx val="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0703-40B5-ADDA-D135C7DA0897}"/>
                </c:ext>
              </c:extLst>
            </c:dLbl>
            <c:dLbl>
              <c:idx val="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0703-40B5-ADDA-D135C7DA0897}"/>
                </c:ext>
              </c:extLst>
            </c:dLbl>
            <c:dLbl>
              <c:idx val="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0703-40B5-ADDA-D135C7DA0897}"/>
                </c:ext>
              </c:extLst>
            </c:dLbl>
            <c:dLbl>
              <c:idx val="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0703-40B5-ADDA-D135C7DA0897}"/>
                </c:ext>
              </c:extLst>
            </c:dLbl>
            <c:dLbl>
              <c:idx val="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0-0703-40B5-ADDA-D135C7DA0897}"/>
                </c:ext>
              </c:extLst>
            </c:dLbl>
            <c:dLbl>
              <c:idx val="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1-0703-40B5-ADDA-D135C7DA0897}"/>
                </c:ext>
              </c:extLst>
            </c:dLbl>
            <c:dLbl>
              <c:idx val="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2-0703-40B5-ADDA-D135C7DA0897}"/>
                </c:ext>
              </c:extLst>
            </c:dLbl>
            <c:dLbl>
              <c:idx val="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3-0703-40B5-ADDA-D135C7DA0897}"/>
                </c:ext>
              </c:extLst>
            </c:dLbl>
            <c:dLbl>
              <c:idx val="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4-0703-40B5-ADDA-D135C7DA0897}"/>
                </c:ext>
              </c:extLst>
            </c:dLbl>
            <c:dLbl>
              <c:idx val="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5-0703-40B5-ADDA-D135C7DA0897}"/>
                </c:ext>
              </c:extLst>
            </c:dLbl>
            <c:dLbl>
              <c:idx val="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6-0703-40B5-ADDA-D135C7DA0897}"/>
                </c:ext>
              </c:extLst>
            </c:dLbl>
            <c:dLbl>
              <c:idx val="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7-0703-40B5-ADDA-D135C7DA0897}"/>
                </c:ext>
              </c:extLst>
            </c:dLbl>
            <c:dLbl>
              <c:idx val="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8-0703-40B5-ADDA-D135C7DA0897}"/>
                </c:ext>
              </c:extLst>
            </c:dLbl>
            <c:dLbl>
              <c:idx val="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9-0703-40B5-ADDA-D135C7DA0897}"/>
                </c:ext>
              </c:extLst>
            </c:dLbl>
            <c:dLbl>
              <c:idx val="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A-0703-40B5-ADDA-D135C7DA0897}"/>
                </c:ext>
              </c:extLst>
            </c:dLbl>
            <c:dLbl>
              <c:idx val="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B-0703-40B5-ADDA-D135C7DA0897}"/>
                </c:ext>
              </c:extLst>
            </c:dLbl>
            <c:dLbl>
              <c:idx val="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C-0703-40B5-ADDA-D135C7DA0897}"/>
                </c:ext>
              </c:extLst>
            </c:dLbl>
            <c:dLbl>
              <c:idx val="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D-0703-40B5-ADDA-D135C7DA0897}"/>
                </c:ext>
              </c:extLst>
            </c:dLbl>
            <c:dLbl>
              <c:idx val="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E-0703-40B5-ADDA-D135C7DA0897}"/>
                </c:ext>
              </c:extLst>
            </c:dLbl>
            <c:dLbl>
              <c:idx val="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F-0703-40B5-ADDA-D135C7DA0897}"/>
                </c:ext>
              </c:extLst>
            </c:dLbl>
            <c:dLbl>
              <c:idx val="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0-0703-40B5-ADDA-D135C7DA0897}"/>
                </c:ext>
              </c:extLst>
            </c:dLbl>
            <c:dLbl>
              <c:idx val="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1-0703-40B5-ADDA-D135C7DA0897}"/>
                </c:ext>
              </c:extLst>
            </c:dLbl>
            <c:dLbl>
              <c:idx val="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2-0703-40B5-ADDA-D135C7DA0897}"/>
                </c:ext>
              </c:extLst>
            </c:dLbl>
            <c:dLbl>
              <c:idx val="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3-0703-40B5-ADDA-D135C7DA0897}"/>
                </c:ext>
              </c:extLst>
            </c:dLbl>
            <c:dLbl>
              <c:idx val="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4-0703-40B5-ADDA-D135C7DA0897}"/>
                </c:ext>
              </c:extLst>
            </c:dLbl>
            <c:dLbl>
              <c:idx val="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5-0703-40B5-ADDA-D135C7DA0897}"/>
                </c:ext>
              </c:extLst>
            </c:dLbl>
            <c:dLbl>
              <c:idx val="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6-0703-40B5-ADDA-D135C7DA0897}"/>
                </c:ext>
              </c:extLst>
            </c:dLbl>
            <c:dLbl>
              <c:idx val="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7-0703-40B5-ADDA-D135C7DA0897}"/>
                </c:ext>
              </c:extLst>
            </c:dLbl>
            <c:dLbl>
              <c:idx val="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8-0703-40B5-ADDA-D135C7DA0897}"/>
                </c:ext>
              </c:extLst>
            </c:dLbl>
            <c:dLbl>
              <c:idx val="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9-0703-40B5-ADDA-D135C7DA0897}"/>
                </c:ext>
              </c:extLst>
            </c:dLbl>
            <c:dLbl>
              <c:idx val="1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A-0703-40B5-ADDA-D135C7DA0897}"/>
                </c:ext>
              </c:extLst>
            </c:dLbl>
            <c:dLbl>
              <c:idx val="1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B-0703-40B5-ADDA-D135C7DA0897}"/>
                </c:ext>
              </c:extLst>
            </c:dLbl>
            <c:dLbl>
              <c:idx val="1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C-0703-40B5-ADDA-D135C7DA0897}"/>
                </c:ext>
              </c:extLst>
            </c:dLbl>
            <c:dLbl>
              <c:idx val="1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D-0703-40B5-ADDA-D135C7DA0897}"/>
                </c:ext>
              </c:extLst>
            </c:dLbl>
            <c:dLbl>
              <c:idx val="1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E-0703-40B5-ADDA-D135C7DA0897}"/>
                </c:ext>
              </c:extLst>
            </c:dLbl>
            <c:dLbl>
              <c:idx val="1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F-0703-40B5-ADDA-D135C7DA0897}"/>
                </c:ext>
              </c:extLst>
            </c:dLbl>
            <c:dLbl>
              <c:idx val="1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0-0703-40B5-ADDA-D135C7DA0897}"/>
                </c:ext>
              </c:extLst>
            </c:dLbl>
            <c:dLbl>
              <c:idx val="1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1-0703-40B5-ADDA-D135C7DA0897}"/>
                </c:ext>
              </c:extLst>
            </c:dLbl>
            <c:dLbl>
              <c:idx val="1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2-0703-40B5-ADDA-D135C7DA0897}"/>
                </c:ext>
              </c:extLst>
            </c:dLbl>
            <c:dLbl>
              <c:idx val="1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3-0703-40B5-ADDA-D135C7DA0897}"/>
                </c:ext>
              </c:extLst>
            </c:dLbl>
            <c:dLbl>
              <c:idx val="1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4-0703-40B5-ADDA-D135C7DA0897}"/>
                </c:ext>
              </c:extLst>
            </c:dLbl>
            <c:dLbl>
              <c:idx val="1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5-0703-40B5-ADDA-D135C7DA0897}"/>
                </c:ext>
              </c:extLst>
            </c:dLbl>
            <c:dLbl>
              <c:idx val="1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6-0703-40B5-ADDA-D135C7DA0897}"/>
                </c:ext>
              </c:extLst>
            </c:dLbl>
            <c:dLbl>
              <c:idx val="1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7-0703-40B5-ADDA-D135C7DA0897}"/>
                </c:ext>
              </c:extLst>
            </c:dLbl>
            <c:dLbl>
              <c:idx val="1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8-0703-40B5-ADDA-D135C7DA0897}"/>
                </c:ext>
              </c:extLst>
            </c:dLbl>
            <c:dLbl>
              <c:idx val="1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9-0703-40B5-ADDA-D135C7DA0897}"/>
                </c:ext>
              </c:extLst>
            </c:dLbl>
            <c:dLbl>
              <c:idx val="1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A-0703-40B5-ADDA-D135C7DA0897}"/>
                </c:ext>
              </c:extLst>
            </c:dLbl>
            <c:dLbl>
              <c:idx val="1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B-0703-40B5-ADDA-D135C7DA0897}"/>
                </c:ext>
              </c:extLst>
            </c:dLbl>
            <c:dLbl>
              <c:idx val="1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C-0703-40B5-ADDA-D135C7DA0897}"/>
                </c:ext>
              </c:extLst>
            </c:dLbl>
            <c:dLbl>
              <c:idx val="1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D-0703-40B5-ADDA-D135C7DA0897}"/>
                </c:ext>
              </c:extLst>
            </c:dLbl>
            <c:dLbl>
              <c:idx val="1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E-0703-40B5-ADDA-D135C7DA0897}"/>
                </c:ext>
              </c:extLst>
            </c:dLbl>
            <c:dLbl>
              <c:idx val="1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F-0703-40B5-ADDA-D135C7DA0897}"/>
                </c:ext>
              </c:extLst>
            </c:dLbl>
            <c:dLbl>
              <c:idx val="1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0-0703-40B5-ADDA-D135C7DA0897}"/>
                </c:ext>
              </c:extLst>
            </c:dLbl>
            <c:dLbl>
              <c:idx val="1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1-0703-40B5-ADDA-D135C7DA0897}"/>
                </c:ext>
              </c:extLst>
            </c:dLbl>
            <c:dLbl>
              <c:idx val="1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2-0703-40B5-ADDA-D135C7DA0897}"/>
                </c:ext>
              </c:extLst>
            </c:dLbl>
            <c:dLbl>
              <c:idx val="1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3-0703-40B5-ADDA-D135C7DA0897}"/>
                </c:ext>
              </c:extLst>
            </c:dLbl>
            <c:dLbl>
              <c:idx val="1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4-0703-40B5-ADDA-D135C7DA0897}"/>
                </c:ext>
              </c:extLst>
            </c:dLbl>
            <c:dLbl>
              <c:idx val="1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5-0703-40B5-ADDA-D135C7DA0897}"/>
                </c:ext>
              </c:extLst>
            </c:dLbl>
            <c:dLbl>
              <c:idx val="1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6-0703-40B5-ADDA-D135C7DA0897}"/>
                </c:ext>
              </c:extLst>
            </c:dLbl>
            <c:dLbl>
              <c:idx val="1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7-0703-40B5-ADDA-D135C7DA0897}"/>
                </c:ext>
              </c:extLst>
            </c:dLbl>
            <c:dLbl>
              <c:idx val="1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8-0703-40B5-ADDA-D135C7DA0897}"/>
                </c:ext>
              </c:extLst>
            </c:dLbl>
            <c:dLbl>
              <c:idx val="1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9-0703-40B5-ADDA-D135C7DA0897}"/>
                </c:ext>
              </c:extLst>
            </c:dLbl>
            <c:dLbl>
              <c:idx val="1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A-0703-40B5-ADDA-D135C7DA0897}"/>
                </c:ext>
              </c:extLst>
            </c:dLbl>
            <c:dLbl>
              <c:idx val="1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B-0703-40B5-ADDA-D135C7DA0897}"/>
                </c:ext>
              </c:extLst>
            </c:dLbl>
            <c:dLbl>
              <c:idx val="1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C-0703-40B5-ADDA-D135C7DA0897}"/>
                </c:ext>
              </c:extLst>
            </c:dLbl>
            <c:dLbl>
              <c:idx val="1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D-0703-40B5-ADDA-D135C7DA0897}"/>
                </c:ext>
              </c:extLst>
            </c:dLbl>
            <c:dLbl>
              <c:idx val="1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E-0703-40B5-ADDA-D135C7DA0897}"/>
                </c:ext>
              </c:extLst>
            </c:dLbl>
            <c:dLbl>
              <c:idx val="1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F-0703-40B5-ADDA-D135C7DA0897}"/>
                </c:ext>
              </c:extLst>
            </c:dLbl>
            <c:dLbl>
              <c:idx val="1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0-0703-40B5-ADDA-D135C7DA0897}"/>
                </c:ext>
              </c:extLst>
            </c:dLbl>
            <c:dLbl>
              <c:idx val="1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1-0703-40B5-ADDA-D135C7DA0897}"/>
                </c:ext>
              </c:extLst>
            </c:dLbl>
            <c:dLbl>
              <c:idx val="1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2-0703-40B5-ADDA-D135C7DA0897}"/>
                </c:ext>
              </c:extLst>
            </c:dLbl>
            <c:dLbl>
              <c:idx val="1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3-0703-40B5-ADDA-D135C7DA0897}"/>
                </c:ext>
              </c:extLst>
            </c:dLbl>
            <c:dLbl>
              <c:idx val="1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4-0703-40B5-ADDA-D135C7DA0897}"/>
                </c:ext>
              </c:extLst>
            </c:dLbl>
            <c:dLbl>
              <c:idx val="1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5-0703-40B5-ADDA-D135C7DA0897}"/>
                </c:ext>
              </c:extLst>
            </c:dLbl>
            <c:dLbl>
              <c:idx val="1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6-0703-40B5-ADDA-D135C7DA0897}"/>
                </c:ext>
              </c:extLst>
            </c:dLbl>
            <c:dLbl>
              <c:idx val="1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7-0703-40B5-ADDA-D135C7DA0897}"/>
                </c:ext>
              </c:extLst>
            </c:dLbl>
            <c:dLbl>
              <c:idx val="146"/>
              <c:tx>
                <c:rich>
                  <a:bodyPr/>
                  <a:lstStyle/>
                  <a:p>
                    <a:fld id="{D9BA459D-6CDF-4880-9A86-FA3860943C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98-0703-40B5-ADDA-D135C7DA0897}"/>
                </c:ext>
              </c:extLst>
            </c:dLbl>
            <c:dLbl>
              <c:idx val="1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9-0703-40B5-ADDA-D135C7DA0897}"/>
                </c:ext>
              </c:extLst>
            </c:dLbl>
            <c:dLbl>
              <c:idx val="1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A-0703-40B5-ADDA-D135C7DA0897}"/>
                </c:ext>
              </c:extLst>
            </c:dLbl>
            <c:dLbl>
              <c:idx val="1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B-0703-40B5-ADDA-D135C7DA0897}"/>
                </c:ext>
              </c:extLst>
            </c:dLbl>
            <c:dLbl>
              <c:idx val="1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C-0703-40B5-ADDA-D135C7DA0897}"/>
                </c:ext>
              </c:extLst>
            </c:dLbl>
            <c:dLbl>
              <c:idx val="1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D-0703-40B5-ADDA-D135C7DA0897}"/>
                </c:ext>
              </c:extLst>
            </c:dLbl>
            <c:dLbl>
              <c:idx val="1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E-0703-40B5-ADDA-D135C7DA0897}"/>
                </c:ext>
              </c:extLst>
            </c:dLbl>
            <c:dLbl>
              <c:idx val="1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F-0703-40B5-ADDA-D135C7DA0897}"/>
                </c:ext>
              </c:extLst>
            </c:dLbl>
            <c:dLbl>
              <c:idx val="1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0-0703-40B5-ADDA-D135C7DA0897}"/>
                </c:ext>
              </c:extLst>
            </c:dLbl>
            <c:dLbl>
              <c:idx val="1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1-0703-40B5-ADDA-D135C7DA0897}"/>
                </c:ext>
              </c:extLst>
            </c:dLbl>
            <c:dLbl>
              <c:idx val="1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2-0703-40B5-ADDA-D135C7DA0897}"/>
                </c:ext>
              </c:extLst>
            </c:dLbl>
            <c:dLbl>
              <c:idx val="1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3-0703-40B5-ADDA-D135C7DA0897}"/>
                </c:ext>
              </c:extLst>
            </c:dLbl>
            <c:dLbl>
              <c:idx val="1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4-0703-40B5-ADDA-D135C7DA0897}"/>
                </c:ext>
              </c:extLst>
            </c:dLbl>
            <c:dLbl>
              <c:idx val="1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5-0703-40B5-ADDA-D135C7DA0897}"/>
                </c:ext>
              </c:extLst>
            </c:dLbl>
            <c:dLbl>
              <c:idx val="1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6-0703-40B5-ADDA-D135C7DA0897}"/>
                </c:ext>
              </c:extLst>
            </c:dLbl>
            <c:dLbl>
              <c:idx val="1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7-0703-40B5-ADDA-D135C7DA0897}"/>
                </c:ext>
              </c:extLst>
            </c:dLbl>
            <c:dLbl>
              <c:idx val="1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8-0703-40B5-ADDA-D135C7DA0897}"/>
                </c:ext>
              </c:extLst>
            </c:dLbl>
            <c:dLbl>
              <c:idx val="1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9-0703-40B5-ADDA-D135C7DA0897}"/>
                </c:ext>
              </c:extLst>
            </c:dLbl>
            <c:dLbl>
              <c:idx val="1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A-0703-40B5-ADDA-D135C7DA0897}"/>
                </c:ext>
              </c:extLst>
            </c:dLbl>
            <c:dLbl>
              <c:idx val="1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B-0703-40B5-ADDA-D135C7DA0897}"/>
                </c:ext>
              </c:extLst>
            </c:dLbl>
            <c:dLbl>
              <c:idx val="1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C-0703-40B5-ADDA-D135C7DA0897}"/>
                </c:ext>
              </c:extLst>
            </c:dLbl>
            <c:dLbl>
              <c:idx val="1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D-0703-40B5-ADDA-D135C7DA0897}"/>
                </c:ext>
              </c:extLst>
            </c:dLbl>
            <c:dLbl>
              <c:idx val="1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E-0703-40B5-ADDA-D135C7DA0897}"/>
                </c:ext>
              </c:extLst>
            </c:dLbl>
            <c:dLbl>
              <c:idx val="1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F-0703-40B5-ADDA-D135C7DA0897}"/>
                </c:ext>
              </c:extLst>
            </c:dLbl>
            <c:dLbl>
              <c:idx val="1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0-0703-40B5-ADDA-D135C7DA0897}"/>
                </c:ext>
              </c:extLst>
            </c:dLbl>
            <c:dLbl>
              <c:idx val="1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1-0703-40B5-ADDA-D135C7DA0897}"/>
                </c:ext>
              </c:extLst>
            </c:dLbl>
            <c:dLbl>
              <c:idx val="1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2-0703-40B5-ADDA-D135C7DA0897}"/>
                </c:ext>
              </c:extLst>
            </c:dLbl>
            <c:dLbl>
              <c:idx val="1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3-0703-40B5-ADDA-D135C7DA0897}"/>
                </c:ext>
              </c:extLst>
            </c:dLbl>
            <c:dLbl>
              <c:idx val="1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4-0703-40B5-ADDA-D135C7DA0897}"/>
                </c:ext>
              </c:extLst>
            </c:dLbl>
            <c:dLbl>
              <c:idx val="1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5-0703-40B5-ADDA-D135C7DA0897}"/>
                </c:ext>
              </c:extLst>
            </c:dLbl>
            <c:dLbl>
              <c:idx val="1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6-0703-40B5-ADDA-D135C7DA0897}"/>
                </c:ext>
              </c:extLst>
            </c:dLbl>
            <c:dLbl>
              <c:idx val="1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7-0703-40B5-ADDA-D135C7DA0897}"/>
                </c:ext>
              </c:extLst>
            </c:dLbl>
            <c:dLbl>
              <c:idx val="1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8-0703-40B5-ADDA-D135C7DA0897}"/>
                </c:ext>
              </c:extLst>
            </c:dLbl>
            <c:dLbl>
              <c:idx val="1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9-0703-40B5-ADDA-D135C7DA0897}"/>
                </c:ext>
              </c:extLst>
            </c:dLbl>
            <c:dLbl>
              <c:idx val="1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A-0703-40B5-ADDA-D135C7DA0897}"/>
                </c:ext>
              </c:extLst>
            </c:dLbl>
            <c:dLbl>
              <c:idx val="1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B-0703-40B5-ADDA-D135C7DA0897}"/>
                </c:ext>
              </c:extLst>
            </c:dLbl>
            <c:dLbl>
              <c:idx val="1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C-0703-40B5-ADDA-D135C7DA0897}"/>
                </c:ext>
              </c:extLst>
            </c:dLbl>
            <c:dLbl>
              <c:idx val="1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D-0703-40B5-ADDA-D135C7DA0897}"/>
                </c:ext>
              </c:extLst>
            </c:dLbl>
            <c:dLbl>
              <c:idx val="1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E-0703-40B5-ADDA-D135C7DA0897}"/>
                </c:ext>
              </c:extLst>
            </c:dLbl>
            <c:dLbl>
              <c:idx val="1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F-0703-40B5-ADDA-D135C7DA0897}"/>
                </c:ext>
              </c:extLst>
            </c:dLbl>
            <c:dLbl>
              <c:idx val="1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0-0703-40B5-ADDA-D135C7DA0897}"/>
                </c:ext>
              </c:extLst>
            </c:dLbl>
            <c:dLbl>
              <c:idx val="1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1-0703-40B5-ADDA-D135C7DA0897}"/>
                </c:ext>
              </c:extLst>
            </c:dLbl>
            <c:dLbl>
              <c:idx val="1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2-0703-40B5-ADDA-D135C7DA0897}"/>
                </c:ext>
              </c:extLst>
            </c:dLbl>
            <c:dLbl>
              <c:idx val="1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3-0703-40B5-ADDA-D135C7DA0897}"/>
                </c:ext>
              </c:extLst>
            </c:dLbl>
            <c:dLbl>
              <c:idx val="1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4-0703-40B5-ADDA-D135C7DA0897}"/>
                </c:ext>
              </c:extLst>
            </c:dLbl>
            <c:dLbl>
              <c:idx val="1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5-0703-40B5-ADDA-D135C7DA0897}"/>
                </c:ext>
              </c:extLst>
            </c:dLbl>
            <c:dLbl>
              <c:idx val="1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6-0703-40B5-ADDA-D135C7DA0897}"/>
                </c:ext>
              </c:extLst>
            </c:dLbl>
            <c:dLbl>
              <c:idx val="1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7-0703-40B5-ADDA-D135C7DA0897}"/>
                </c:ext>
              </c:extLst>
            </c:dLbl>
            <c:dLbl>
              <c:idx val="1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8-0703-40B5-ADDA-D135C7DA0897}"/>
                </c:ext>
              </c:extLst>
            </c:dLbl>
            <c:dLbl>
              <c:idx val="1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9-0703-40B5-ADDA-D135C7DA0897}"/>
                </c:ext>
              </c:extLst>
            </c:dLbl>
            <c:dLbl>
              <c:idx val="1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A-0703-40B5-ADDA-D135C7DA0897}"/>
                </c:ext>
              </c:extLst>
            </c:dLbl>
            <c:dLbl>
              <c:idx val="1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B-0703-40B5-ADDA-D135C7DA0897}"/>
                </c:ext>
              </c:extLst>
            </c:dLbl>
            <c:dLbl>
              <c:idx val="1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C-0703-40B5-ADDA-D135C7DA0897}"/>
                </c:ext>
              </c:extLst>
            </c:dLbl>
            <c:dLbl>
              <c:idx val="1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D-0703-40B5-ADDA-D135C7DA0897}"/>
                </c:ext>
              </c:extLst>
            </c:dLbl>
            <c:dLbl>
              <c:idx val="2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E-0703-40B5-ADDA-D135C7DA0897}"/>
                </c:ext>
              </c:extLst>
            </c:dLbl>
            <c:dLbl>
              <c:idx val="201"/>
              <c:tx>
                <c:rich>
                  <a:bodyPr/>
                  <a:lstStyle/>
                  <a:p>
                    <a:fld id="{4CFE2925-D243-4FC6-8477-0E5B7CBBA2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F-0703-40B5-ADDA-D135C7DA0897}"/>
                </c:ext>
              </c:extLst>
            </c:dLbl>
            <c:dLbl>
              <c:idx val="2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0-0703-40B5-ADDA-D135C7DA0897}"/>
                </c:ext>
              </c:extLst>
            </c:dLbl>
            <c:dLbl>
              <c:idx val="2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1-0703-40B5-ADDA-D135C7DA0897}"/>
                </c:ext>
              </c:extLst>
            </c:dLbl>
            <c:dLbl>
              <c:idx val="2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2-0703-40B5-ADDA-D135C7DA0897}"/>
                </c:ext>
              </c:extLst>
            </c:dLbl>
            <c:dLbl>
              <c:idx val="2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3-0703-40B5-ADDA-D135C7DA0897}"/>
                </c:ext>
              </c:extLst>
            </c:dLbl>
            <c:dLbl>
              <c:idx val="2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4-0703-40B5-ADDA-D135C7DA0897}"/>
                </c:ext>
              </c:extLst>
            </c:dLbl>
            <c:dLbl>
              <c:idx val="2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5-0703-40B5-ADDA-D135C7DA0897}"/>
                </c:ext>
              </c:extLst>
            </c:dLbl>
            <c:dLbl>
              <c:idx val="2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6-0703-40B5-ADDA-D135C7DA0897}"/>
                </c:ext>
              </c:extLst>
            </c:dLbl>
            <c:dLbl>
              <c:idx val="2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7-0703-40B5-ADDA-D135C7DA0897}"/>
                </c:ext>
              </c:extLst>
            </c:dLbl>
            <c:dLbl>
              <c:idx val="2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8-0703-40B5-ADDA-D135C7DA0897}"/>
                </c:ext>
              </c:extLst>
            </c:dLbl>
            <c:dLbl>
              <c:idx val="2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9-0703-40B5-ADDA-D135C7DA0897}"/>
                </c:ext>
              </c:extLst>
            </c:dLbl>
            <c:dLbl>
              <c:idx val="2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A-0703-40B5-ADDA-D135C7DA0897}"/>
                </c:ext>
              </c:extLst>
            </c:dLbl>
            <c:dLbl>
              <c:idx val="2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B-0703-40B5-ADDA-D135C7DA0897}"/>
                </c:ext>
              </c:extLst>
            </c:dLbl>
            <c:dLbl>
              <c:idx val="2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C-0703-40B5-ADDA-D135C7DA0897}"/>
                </c:ext>
              </c:extLst>
            </c:dLbl>
            <c:dLbl>
              <c:idx val="2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D-0703-40B5-ADDA-D135C7DA0897}"/>
                </c:ext>
              </c:extLst>
            </c:dLbl>
            <c:dLbl>
              <c:idx val="2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E-0703-40B5-ADDA-D135C7DA0897}"/>
                </c:ext>
              </c:extLst>
            </c:dLbl>
            <c:dLbl>
              <c:idx val="2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F-0703-40B5-ADDA-D135C7DA0897}"/>
                </c:ext>
              </c:extLst>
            </c:dLbl>
            <c:dLbl>
              <c:idx val="2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0-0703-40B5-ADDA-D135C7DA0897}"/>
                </c:ext>
              </c:extLst>
            </c:dLbl>
            <c:dLbl>
              <c:idx val="2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1-0703-40B5-ADDA-D135C7DA0897}"/>
                </c:ext>
              </c:extLst>
            </c:dLbl>
            <c:dLbl>
              <c:idx val="2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2-0703-40B5-ADDA-D135C7DA0897}"/>
                </c:ext>
              </c:extLst>
            </c:dLbl>
            <c:dLbl>
              <c:idx val="2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3-0703-40B5-ADDA-D135C7DA0897}"/>
                </c:ext>
              </c:extLst>
            </c:dLbl>
            <c:dLbl>
              <c:idx val="2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4-0703-40B5-ADDA-D135C7DA0897}"/>
                </c:ext>
              </c:extLst>
            </c:dLbl>
            <c:dLbl>
              <c:idx val="2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5-0703-40B5-ADDA-D135C7DA0897}"/>
                </c:ext>
              </c:extLst>
            </c:dLbl>
            <c:dLbl>
              <c:idx val="2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6-0703-40B5-ADDA-D135C7DA0897}"/>
                </c:ext>
              </c:extLst>
            </c:dLbl>
            <c:dLbl>
              <c:idx val="2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7-0703-40B5-ADDA-D135C7DA0897}"/>
                </c:ext>
              </c:extLst>
            </c:dLbl>
            <c:dLbl>
              <c:idx val="2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8-0703-40B5-ADDA-D135C7DA0897}"/>
                </c:ext>
              </c:extLst>
            </c:dLbl>
            <c:dLbl>
              <c:idx val="2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9-0703-40B5-ADDA-D135C7DA0897}"/>
                </c:ext>
              </c:extLst>
            </c:dLbl>
            <c:dLbl>
              <c:idx val="2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A-0703-40B5-ADDA-D135C7DA0897}"/>
                </c:ext>
              </c:extLst>
            </c:dLbl>
            <c:dLbl>
              <c:idx val="2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B-0703-40B5-ADDA-D135C7DA0897}"/>
                </c:ext>
              </c:extLst>
            </c:dLbl>
            <c:dLbl>
              <c:idx val="2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C-0703-40B5-ADDA-D135C7DA0897}"/>
                </c:ext>
              </c:extLst>
            </c:dLbl>
            <c:dLbl>
              <c:idx val="2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D-0703-40B5-ADDA-D135C7DA0897}"/>
                </c:ext>
              </c:extLst>
            </c:dLbl>
            <c:dLbl>
              <c:idx val="2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E-0703-40B5-ADDA-D135C7DA0897}"/>
                </c:ext>
              </c:extLst>
            </c:dLbl>
            <c:dLbl>
              <c:idx val="2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F-0703-40B5-ADDA-D135C7DA0897}"/>
                </c:ext>
              </c:extLst>
            </c:dLbl>
            <c:dLbl>
              <c:idx val="2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0-0703-40B5-ADDA-D135C7DA0897}"/>
                </c:ext>
              </c:extLst>
            </c:dLbl>
            <c:dLbl>
              <c:idx val="2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1-0703-40B5-ADDA-D135C7DA0897}"/>
                </c:ext>
              </c:extLst>
            </c:dLbl>
            <c:dLbl>
              <c:idx val="2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2-0703-40B5-ADDA-D135C7DA0897}"/>
                </c:ext>
              </c:extLst>
            </c:dLbl>
            <c:dLbl>
              <c:idx val="2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3-0703-40B5-ADDA-D135C7DA0897}"/>
                </c:ext>
              </c:extLst>
            </c:dLbl>
            <c:dLbl>
              <c:idx val="2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4-0703-40B5-ADDA-D135C7DA0897}"/>
                </c:ext>
              </c:extLst>
            </c:dLbl>
            <c:dLbl>
              <c:idx val="2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5-0703-40B5-ADDA-D135C7DA0897}"/>
                </c:ext>
              </c:extLst>
            </c:dLbl>
            <c:dLbl>
              <c:idx val="2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6-0703-40B5-ADDA-D135C7DA0897}"/>
                </c:ext>
              </c:extLst>
            </c:dLbl>
            <c:dLbl>
              <c:idx val="2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7-0703-40B5-ADDA-D135C7DA0897}"/>
                </c:ext>
              </c:extLst>
            </c:dLbl>
            <c:dLbl>
              <c:idx val="2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8-0703-40B5-ADDA-D135C7DA0897}"/>
                </c:ext>
              </c:extLst>
            </c:dLbl>
            <c:dLbl>
              <c:idx val="2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9-0703-40B5-ADDA-D135C7DA0897}"/>
                </c:ext>
              </c:extLst>
            </c:dLbl>
            <c:dLbl>
              <c:idx val="2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A-0703-40B5-ADDA-D135C7DA0897}"/>
                </c:ext>
              </c:extLst>
            </c:dLbl>
            <c:dLbl>
              <c:idx val="2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B-0703-40B5-ADDA-D135C7DA0897}"/>
                </c:ext>
              </c:extLst>
            </c:dLbl>
            <c:dLbl>
              <c:idx val="2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C-0703-40B5-ADDA-D135C7DA0897}"/>
                </c:ext>
              </c:extLst>
            </c:dLbl>
            <c:dLbl>
              <c:idx val="2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D-0703-40B5-ADDA-D135C7DA0897}"/>
                </c:ext>
              </c:extLst>
            </c:dLbl>
            <c:dLbl>
              <c:idx val="2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E-0703-40B5-ADDA-D135C7DA0897}"/>
                </c:ext>
              </c:extLst>
            </c:dLbl>
            <c:dLbl>
              <c:idx val="2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F-0703-40B5-ADDA-D135C7DA0897}"/>
                </c:ext>
              </c:extLst>
            </c:dLbl>
            <c:dLbl>
              <c:idx val="2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0-0703-40B5-ADDA-D135C7DA0897}"/>
                </c:ext>
              </c:extLst>
            </c:dLbl>
            <c:dLbl>
              <c:idx val="2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1-0703-40B5-ADDA-D135C7DA0897}"/>
                </c:ext>
              </c:extLst>
            </c:dLbl>
            <c:dLbl>
              <c:idx val="2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2-0703-40B5-ADDA-D135C7DA0897}"/>
                </c:ext>
              </c:extLst>
            </c:dLbl>
            <c:dLbl>
              <c:idx val="2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3-0703-40B5-ADDA-D135C7DA0897}"/>
                </c:ext>
              </c:extLst>
            </c:dLbl>
            <c:dLbl>
              <c:idx val="2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4-0703-40B5-ADDA-D135C7DA0897}"/>
                </c:ext>
              </c:extLst>
            </c:dLbl>
            <c:dLbl>
              <c:idx val="2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5-0703-40B5-ADDA-D135C7DA0897}"/>
                </c:ext>
              </c:extLst>
            </c:dLbl>
            <c:dLbl>
              <c:idx val="2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6-0703-40B5-ADDA-D135C7DA0897}"/>
                </c:ext>
              </c:extLst>
            </c:dLbl>
            <c:dLbl>
              <c:idx val="2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7-0703-40B5-ADDA-D135C7DA0897}"/>
                </c:ext>
              </c:extLst>
            </c:dLbl>
            <c:dLbl>
              <c:idx val="2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8-0703-40B5-ADDA-D135C7DA0897}"/>
                </c:ext>
              </c:extLst>
            </c:dLbl>
            <c:dLbl>
              <c:idx val="2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9-0703-40B5-ADDA-D135C7DA0897}"/>
                </c:ext>
              </c:extLst>
            </c:dLbl>
            <c:dLbl>
              <c:idx val="2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A-0703-40B5-ADDA-D135C7DA0897}"/>
                </c:ext>
              </c:extLst>
            </c:dLbl>
            <c:dLbl>
              <c:idx val="2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B-0703-40B5-ADDA-D135C7DA0897}"/>
                </c:ext>
              </c:extLst>
            </c:dLbl>
            <c:dLbl>
              <c:idx val="2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C-0703-40B5-ADDA-D135C7DA0897}"/>
                </c:ext>
              </c:extLst>
            </c:dLbl>
            <c:dLbl>
              <c:idx val="2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D-0703-40B5-ADDA-D135C7DA0897}"/>
                </c:ext>
              </c:extLst>
            </c:dLbl>
            <c:dLbl>
              <c:idx val="2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E-0703-40B5-ADDA-D135C7DA0897}"/>
                </c:ext>
              </c:extLst>
            </c:dLbl>
            <c:dLbl>
              <c:idx val="2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0F-0703-40B5-ADDA-D135C7DA0897}"/>
                </c:ext>
              </c:extLst>
            </c:dLbl>
            <c:dLbl>
              <c:idx val="2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0-0703-40B5-ADDA-D135C7DA0897}"/>
                </c:ext>
              </c:extLst>
            </c:dLbl>
            <c:dLbl>
              <c:idx val="2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1-0703-40B5-ADDA-D135C7DA0897}"/>
                </c:ext>
              </c:extLst>
            </c:dLbl>
            <c:dLbl>
              <c:idx val="2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2-0703-40B5-ADDA-D135C7DA0897}"/>
                </c:ext>
              </c:extLst>
            </c:dLbl>
            <c:dLbl>
              <c:idx val="269"/>
              <c:layout>
                <c:manualLayout>
                  <c:x val="-5.5555555555555558E-3"/>
                  <c:y val="3.8579651157933804E-2"/>
                </c:manualLayout>
              </c:layout>
              <c:tx>
                <c:rich>
                  <a:bodyPr/>
                  <a:lstStyle/>
                  <a:p>
                    <a:fld id="{B2018414-976D-432A-937F-D6258ED82F1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113-0703-40B5-ADDA-D135C7DA0897}"/>
                </c:ext>
              </c:extLst>
            </c:dLbl>
            <c:dLbl>
              <c:idx val="2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4-0703-40B5-ADDA-D135C7DA0897}"/>
                </c:ext>
              </c:extLst>
            </c:dLbl>
            <c:dLbl>
              <c:idx val="2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5-0703-40B5-ADDA-D135C7DA0897}"/>
                </c:ext>
              </c:extLst>
            </c:dLbl>
            <c:dLbl>
              <c:idx val="2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6-0703-40B5-ADDA-D135C7DA0897}"/>
                </c:ext>
              </c:extLst>
            </c:dLbl>
            <c:dLbl>
              <c:idx val="2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7-0703-40B5-ADDA-D135C7DA0897}"/>
                </c:ext>
              </c:extLst>
            </c:dLbl>
            <c:dLbl>
              <c:idx val="2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8-0703-40B5-ADDA-D135C7DA0897}"/>
                </c:ext>
              </c:extLst>
            </c:dLbl>
            <c:dLbl>
              <c:idx val="2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9-0703-40B5-ADDA-D135C7DA0897}"/>
                </c:ext>
              </c:extLst>
            </c:dLbl>
            <c:dLbl>
              <c:idx val="2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A-0703-40B5-ADDA-D135C7DA0897}"/>
                </c:ext>
              </c:extLst>
            </c:dLbl>
            <c:dLbl>
              <c:idx val="2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B-0703-40B5-ADDA-D135C7DA0897}"/>
                </c:ext>
              </c:extLst>
            </c:dLbl>
            <c:dLbl>
              <c:idx val="2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C-0703-40B5-ADDA-D135C7DA0897}"/>
                </c:ext>
              </c:extLst>
            </c:dLbl>
            <c:dLbl>
              <c:idx val="2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D-0703-40B5-ADDA-D135C7DA0897}"/>
                </c:ext>
              </c:extLst>
            </c:dLbl>
            <c:dLbl>
              <c:idx val="2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E-0703-40B5-ADDA-D135C7DA0897}"/>
                </c:ext>
              </c:extLst>
            </c:dLbl>
            <c:dLbl>
              <c:idx val="2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1F-0703-40B5-ADDA-D135C7DA0897}"/>
                </c:ext>
              </c:extLst>
            </c:dLbl>
            <c:dLbl>
              <c:idx val="2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0-0703-40B5-ADDA-D135C7DA0897}"/>
                </c:ext>
              </c:extLst>
            </c:dLbl>
            <c:dLbl>
              <c:idx val="2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1-0703-40B5-ADDA-D135C7DA0897}"/>
                </c:ext>
              </c:extLst>
            </c:dLbl>
            <c:dLbl>
              <c:idx val="2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2-0703-40B5-ADDA-D135C7DA0897}"/>
                </c:ext>
              </c:extLst>
            </c:dLbl>
            <c:dLbl>
              <c:idx val="2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3-0703-40B5-ADDA-D135C7DA0897}"/>
                </c:ext>
              </c:extLst>
            </c:dLbl>
            <c:dLbl>
              <c:idx val="2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4-0703-40B5-ADDA-D135C7DA0897}"/>
                </c:ext>
              </c:extLst>
            </c:dLbl>
            <c:dLbl>
              <c:idx val="2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5-0703-40B5-ADDA-D135C7DA0897}"/>
                </c:ext>
              </c:extLst>
            </c:dLbl>
            <c:dLbl>
              <c:idx val="2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6-0703-40B5-ADDA-D135C7DA0897}"/>
                </c:ext>
              </c:extLst>
            </c:dLbl>
            <c:dLbl>
              <c:idx val="2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7-0703-40B5-ADDA-D135C7DA0897}"/>
                </c:ext>
              </c:extLst>
            </c:dLbl>
            <c:dLbl>
              <c:idx val="2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8-0703-40B5-ADDA-D135C7DA0897}"/>
                </c:ext>
              </c:extLst>
            </c:dLbl>
            <c:dLbl>
              <c:idx val="2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9-0703-40B5-ADDA-D135C7DA0897}"/>
                </c:ext>
              </c:extLst>
            </c:dLbl>
            <c:dLbl>
              <c:idx val="2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A-0703-40B5-ADDA-D135C7DA0897}"/>
                </c:ext>
              </c:extLst>
            </c:dLbl>
            <c:dLbl>
              <c:idx val="2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B-0703-40B5-ADDA-D135C7DA0897}"/>
                </c:ext>
              </c:extLst>
            </c:dLbl>
            <c:dLbl>
              <c:idx val="2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C-0703-40B5-ADDA-D135C7DA0897}"/>
                </c:ext>
              </c:extLst>
            </c:dLbl>
            <c:dLbl>
              <c:idx val="2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D-0703-40B5-ADDA-D135C7DA0897}"/>
                </c:ext>
              </c:extLst>
            </c:dLbl>
            <c:dLbl>
              <c:idx val="2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E-0703-40B5-ADDA-D135C7DA0897}"/>
                </c:ext>
              </c:extLst>
            </c:dLbl>
            <c:dLbl>
              <c:idx val="2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2F-0703-40B5-ADDA-D135C7DA0897}"/>
                </c:ext>
              </c:extLst>
            </c:dLbl>
            <c:dLbl>
              <c:idx val="2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0-0703-40B5-ADDA-D135C7DA0897}"/>
                </c:ext>
              </c:extLst>
            </c:dLbl>
            <c:dLbl>
              <c:idx val="2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1-0703-40B5-ADDA-D135C7DA0897}"/>
                </c:ext>
              </c:extLst>
            </c:dLbl>
            <c:dLbl>
              <c:idx val="3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2-0703-40B5-ADDA-D135C7DA0897}"/>
                </c:ext>
              </c:extLst>
            </c:dLbl>
            <c:dLbl>
              <c:idx val="3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3-0703-40B5-ADDA-D135C7DA0897}"/>
                </c:ext>
              </c:extLst>
            </c:dLbl>
            <c:dLbl>
              <c:idx val="3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4-0703-40B5-ADDA-D135C7DA0897}"/>
                </c:ext>
              </c:extLst>
            </c:dLbl>
            <c:dLbl>
              <c:idx val="3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5-0703-40B5-ADDA-D135C7DA0897}"/>
                </c:ext>
              </c:extLst>
            </c:dLbl>
            <c:dLbl>
              <c:idx val="3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6-0703-40B5-ADDA-D135C7DA0897}"/>
                </c:ext>
              </c:extLst>
            </c:dLbl>
            <c:dLbl>
              <c:idx val="3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7-0703-40B5-ADDA-D135C7DA0897}"/>
                </c:ext>
              </c:extLst>
            </c:dLbl>
            <c:dLbl>
              <c:idx val="3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8-0703-40B5-ADDA-D135C7DA0897}"/>
                </c:ext>
              </c:extLst>
            </c:dLbl>
            <c:dLbl>
              <c:idx val="3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9-0703-40B5-ADDA-D135C7DA0897}"/>
                </c:ext>
              </c:extLst>
            </c:dLbl>
            <c:dLbl>
              <c:idx val="3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A-0703-40B5-ADDA-D135C7DA0897}"/>
                </c:ext>
              </c:extLst>
            </c:dLbl>
            <c:dLbl>
              <c:idx val="3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B-0703-40B5-ADDA-D135C7DA0897}"/>
                </c:ext>
              </c:extLst>
            </c:dLbl>
            <c:dLbl>
              <c:idx val="3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C-0703-40B5-ADDA-D135C7DA0897}"/>
                </c:ext>
              </c:extLst>
            </c:dLbl>
            <c:dLbl>
              <c:idx val="311"/>
              <c:tx>
                <c:rich>
                  <a:bodyPr/>
                  <a:lstStyle/>
                  <a:p>
                    <a:fld id="{C5D4E98C-83E1-426A-A474-26928D3A587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13D-0703-40B5-ADDA-D135C7DA0897}"/>
                </c:ext>
              </c:extLst>
            </c:dLbl>
            <c:dLbl>
              <c:idx val="3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E-0703-40B5-ADDA-D135C7DA0897}"/>
                </c:ext>
              </c:extLst>
            </c:dLbl>
            <c:dLbl>
              <c:idx val="3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3F-0703-40B5-ADDA-D135C7DA0897}"/>
                </c:ext>
              </c:extLst>
            </c:dLbl>
            <c:dLbl>
              <c:idx val="3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0-0703-40B5-ADDA-D135C7DA0897}"/>
                </c:ext>
              </c:extLst>
            </c:dLbl>
            <c:dLbl>
              <c:idx val="3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1-0703-40B5-ADDA-D135C7DA0897}"/>
                </c:ext>
              </c:extLst>
            </c:dLbl>
            <c:dLbl>
              <c:idx val="3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2-0703-40B5-ADDA-D135C7DA0897}"/>
                </c:ext>
              </c:extLst>
            </c:dLbl>
            <c:dLbl>
              <c:idx val="3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3-0703-40B5-ADDA-D135C7DA0897}"/>
                </c:ext>
              </c:extLst>
            </c:dLbl>
            <c:dLbl>
              <c:idx val="3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4-0703-40B5-ADDA-D135C7DA0897}"/>
                </c:ext>
              </c:extLst>
            </c:dLbl>
            <c:dLbl>
              <c:idx val="3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5-0703-40B5-ADDA-D135C7DA0897}"/>
                </c:ext>
              </c:extLst>
            </c:dLbl>
            <c:dLbl>
              <c:idx val="3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6-0703-40B5-ADDA-D135C7DA0897}"/>
                </c:ext>
              </c:extLst>
            </c:dLbl>
            <c:dLbl>
              <c:idx val="3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7-0703-40B5-ADDA-D135C7DA0897}"/>
                </c:ext>
              </c:extLst>
            </c:dLbl>
            <c:dLbl>
              <c:idx val="3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8-0703-40B5-ADDA-D135C7DA0897}"/>
                </c:ext>
              </c:extLst>
            </c:dLbl>
            <c:dLbl>
              <c:idx val="3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9-0703-40B5-ADDA-D135C7DA0897}"/>
                </c:ext>
              </c:extLst>
            </c:dLbl>
            <c:dLbl>
              <c:idx val="3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A-0703-40B5-ADDA-D135C7DA0897}"/>
                </c:ext>
              </c:extLst>
            </c:dLbl>
            <c:dLbl>
              <c:idx val="3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B-0703-40B5-ADDA-D135C7DA0897}"/>
                </c:ext>
              </c:extLst>
            </c:dLbl>
            <c:dLbl>
              <c:idx val="3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C-0703-40B5-ADDA-D135C7DA0897}"/>
                </c:ext>
              </c:extLst>
            </c:dLbl>
            <c:dLbl>
              <c:idx val="3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D-0703-40B5-ADDA-D135C7DA0897}"/>
                </c:ext>
              </c:extLst>
            </c:dLbl>
            <c:dLbl>
              <c:idx val="3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E-0703-40B5-ADDA-D135C7DA0897}"/>
                </c:ext>
              </c:extLst>
            </c:dLbl>
            <c:dLbl>
              <c:idx val="3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4F-0703-40B5-ADDA-D135C7DA0897}"/>
                </c:ext>
              </c:extLst>
            </c:dLbl>
            <c:dLbl>
              <c:idx val="3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0-0703-40B5-ADDA-D135C7DA0897}"/>
                </c:ext>
              </c:extLst>
            </c:dLbl>
            <c:dLbl>
              <c:idx val="3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1-0703-40B5-ADDA-D135C7DA0897}"/>
                </c:ext>
              </c:extLst>
            </c:dLbl>
            <c:dLbl>
              <c:idx val="3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2-0703-40B5-ADDA-D135C7DA0897}"/>
                </c:ext>
              </c:extLst>
            </c:dLbl>
            <c:dLbl>
              <c:idx val="3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3-0703-40B5-ADDA-D135C7DA0897}"/>
                </c:ext>
              </c:extLst>
            </c:dLbl>
            <c:dLbl>
              <c:idx val="3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4-0703-40B5-ADDA-D135C7DA0897}"/>
                </c:ext>
              </c:extLst>
            </c:dLbl>
            <c:dLbl>
              <c:idx val="3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5-0703-40B5-ADDA-D135C7DA0897}"/>
                </c:ext>
              </c:extLst>
            </c:dLbl>
            <c:dLbl>
              <c:idx val="3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6-0703-40B5-ADDA-D135C7DA0897}"/>
                </c:ext>
              </c:extLst>
            </c:dLbl>
            <c:dLbl>
              <c:idx val="3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7-0703-40B5-ADDA-D135C7DA0897}"/>
                </c:ext>
              </c:extLst>
            </c:dLbl>
            <c:dLbl>
              <c:idx val="3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8-0703-40B5-ADDA-D135C7DA0897}"/>
                </c:ext>
              </c:extLst>
            </c:dLbl>
            <c:dLbl>
              <c:idx val="3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9-0703-40B5-ADDA-D135C7DA0897}"/>
                </c:ext>
              </c:extLst>
            </c:dLbl>
            <c:dLbl>
              <c:idx val="3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A-0703-40B5-ADDA-D135C7DA0897}"/>
                </c:ext>
              </c:extLst>
            </c:dLbl>
            <c:dLbl>
              <c:idx val="3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B-0703-40B5-ADDA-D135C7DA0897}"/>
                </c:ext>
              </c:extLst>
            </c:dLbl>
            <c:dLbl>
              <c:idx val="3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C-0703-40B5-ADDA-D135C7DA0897}"/>
                </c:ext>
              </c:extLst>
            </c:dLbl>
            <c:dLbl>
              <c:idx val="3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D-0703-40B5-ADDA-D135C7DA0897}"/>
                </c:ext>
              </c:extLst>
            </c:dLbl>
            <c:dLbl>
              <c:idx val="3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E-0703-40B5-ADDA-D135C7DA0897}"/>
                </c:ext>
              </c:extLst>
            </c:dLbl>
            <c:dLbl>
              <c:idx val="3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5F-0703-40B5-ADDA-D135C7DA0897}"/>
                </c:ext>
              </c:extLst>
            </c:dLbl>
            <c:dLbl>
              <c:idx val="3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0-0703-40B5-ADDA-D135C7DA0897}"/>
                </c:ext>
              </c:extLst>
            </c:dLbl>
            <c:dLbl>
              <c:idx val="3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1-0703-40B5-ADDA-D135C7DA0897}"/>
                </c:ext>
              </c:extLst>
            </c:dLbl>
            <c:dLbl>
              <c:idx val="3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2-0703-40B5-ADDA-D135C7DA0897}"/>
                </c:ext>
              </c:extLst>
            </c:dLbl>
            <c:dLbl>
              <c:idx val="3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3-0703-40B5-ADDA-D135C7DA0897}"/>
                </c:ext>
              </c:extLst>
            </c:dLbl>
            <c:dLbl>
              <c:idx val="3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4-0703-40B5-ADDA-D135C7DA0897}"/>
                </c:ext>
              </c:extLst>
            </c:dLbl>
            <c:dLbl>
              <c:idx val="3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5-0703-40B5-ADDA-D135C7DA0897}"/>
                </c:ext>
              </c:extLst>
            </c:dLbl>
            <c:dLbl>
              <c:idx val="3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6-0703-40B5-ADDA-D135C7DA0897}"/>
                </c:ext>
              </c:extLst>
            </c:dLbl>
            <c:dLbl>
              <c:idx val="3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7-0703-40B5-ADDA-D135C7DA0897}"/>
                </c:ext>
              </c:extLst>
            </c:dLbl>
            <c:dLbl>
              <c:idx val="3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8-0703-40B5-ADDA-D135C7DA0897}"/>
                </c:ext>
              </c:extLst>
            </c:dLbl>
            <c:dLbl>
              <c:idx val="3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9-0703-40B5-ADDA-D135C7DA0897}"/>
                </c:ext>
              </c:extLst>
            </c:dLbl>
            <c:dLbl>
              <c:idx val="3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A-0703-40B5-ADDA-D135C7DA0897}"/>
                </c:ext>
              </c:extLst>
            </c:dLbl>
            <c:dLbl>
              <c:idx val="3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B-0703-40B5-ADDA-D135C7DA0897}"/>
                </c:ext>
              </c:extLst>
            </c:dLbl>
            <c:dLbl>
              <c:idx val="3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C-0703-40B5-ADDA-D135C7DA0897}"/>
                </c:ext>
              </c:extLst>
            </c:dLbl>
            <c:dLbl>
              <c:idx val="3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D-0703-40B5-ADDA-D135C7DA0897}"/>
                </c:ext>
              </c:extLst>
            </c:dLbl>
            <c:dLbl>
              <c:idx val="3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E-0703-40B5-ADDA-D135C7DA0897}"/>
                </c:ext>
              </c:extLst>
            </c:dLbl>
            <c:dLbl>
              <c:idx val="3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6F-0703-40B5-ADDA-D135C7DA0897}"/>
                </c:ext>
              </c:extLst>
            </c:dLbl>
            <c:dLbl>
              <c:idx val="3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0-0703-40B5-ADDA-D135C7DA0897}"/>
                </c:ext>
              </c:extLst>
            </c:dLbl>
            <c:dLbl>
              <c:idx val="3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1-0703-40B5-ADDA-D135C7DA0897}"/>
                </c:ext>
              </c:extLst>
            </c:dLbl>
            <c:dLbl>
              <c:idx val="3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2-0703-40B5-ADDA-D135C7DA0897}"/>
                </c:ext>
              </c:extLst>
            </c:dLbl>
            <c:dLbl>
              <c:idx val="3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3-0703-40B5-ADDA-D135C7DA0897}"/>
                </c:ext>
              </c:extLst>
            </c:dLbl>
            <c:dLbl>
              <c:idx val="366"/>
              <c:layout>
                <c:manualLayout>
                  <c:x val="-9.7222222222222224E-3"/>
                  <c:y val="4.1794622087761586E-2"/>
                </c:manualLayout>
              </c:layout>
              <c:tx>
                <c:rich>
                  <a:bodyPr/>
                  <a:lstStyle/>
                  <a:p>
                    <a:fld id="{1132E48E-FB21-4DE7-8B3E-C38F1141AD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174-0703-40B5-ADDA-D135C7DA0897}"/>
                </c:ext>
              </c:extLst>
            </c:dLbl>
            <c:dLbl>
              <c:idx val="3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5-0703-40B5-ADDA-D135C7DA0897}"/>
                </c:ext>
              </c:extLst>
            </c:dLbl>
            <c:dLbl>
              <c:idx val="3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6-0703-40B5-ADDA-D135C7DA0897}"/>
                </c:ext>
              </c:extLst>
            </c:dLbl>
            <c:dLbl>
              <c:idx val="3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7-0703-40B5-ADDA-D135C7DA0897}"/>
                </c:ext>
              </c:extLst>
            </c:dLbl>
            <c:dLbl>
              <c:idx val="3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8-0703-40B5-ADDA-D135C7DA0897}"/>
                </c:ext>
              </c:extLst>
            </c:dLbl>
            <c:dLbl>
              <c:idx val="3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9-0703-40B5-ADDA-D135C7DA0897}"/>
                </c:ext>
              </c:extLst>
            </c:dLbl>
            <c:dLbl>
              <c:idx val="3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A-0703-40B5-ADDA-D135C7DA0897}"/>
                </c:ext>
              </c:extLst>
            </c:dLbl>
            <c:dLbl>
              <c:idx val="3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B-0703-40B5-ADDA-D135C7DA0897}"/>
                </c:ext>
              </c:extLst>
            </c:dLbl>
            <c:dLbl>
              <c:idx val="3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C-0703-40B5-ADDA-D135C7DA0897}"/>
                </c:ext>
              </c:extLst>
            </c:dLbl>
            <c:dLbl>
              <c:idx val="3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D-0703-40B5-ADDA-D135C7DA0897}"/>
                </c:ext>
              </c:extLst>
            </c:dLbl>
            <c:dLbl>
              <c:idx val="3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E-0703-40B5-ADDA-D135C7DA0897}"/>
                </c:ext>
              </c:extLst>
            </c:dLbl>
            <c:dLbl>
              <c:idx val="3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7F-0703-40B5-ADDA-D135C7DA0897}"/>
                </c:ext>
              </c:extLst>
            </c:dLbl>
            <c:dLbl>
              <c:idx val="3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0-0703-40B5-ADDA-D135C7DA0897}"/>
                </c:ext>
              </c:extLst>
            </c:dLbl>
            <c:dLbl>
              <c:idx val="3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1-0703-40B5-ADDA-D135C7DA0897}"/>
                </c:ext>
              </c:extLst>
            </c:dLbl>
            <c:dLbl>
              <c:idx val="3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2-0703-40B5-ADDA-D135C7DA0897}"/>
                </c:ext>
              </c:extLst>
            </c:dLbl>
            <c:dLbl>
              <c:idx val="3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3-0703-40B5-ADDA-D135C7DA0897}"/>
                </c:ext>
              </c:extLst>
            </c:dLbl>
            <c:dLbl>
              <c:idx val="3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4-0703-40B5-ADDA-D135C7DA0897}"/>
                </c:ext>
              </c:extLst>
            </c:dLbl>
            <c:dLbl>
              <c:idx val="3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5-0703-40B5-ADDA-D135C7DA0897}"/>
                </c:ext>
              </c:extLst>
            </c:dLbl>
            <c:dLbl>
              <c:idx val="3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6-0703-40B5-ADDA-D135C7DA0897}"/>
                </c:ext>
              </c:extLst>
            </c:dLbl>
            <c:dLbl>
              <c:idx val="3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7-0703-40B5-ADDA-D135C7DA0897}"/>
                </c:ext>
              </c:extLst>
            </c:dLbl>
            <c:dLbl>
              <c:idx val="3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8-0703-40B5-ADDA-D135C7DA0897}"/>
                </c:ext>
              </c:extLst>
            </c:dLbl>
            <c:dLbl>
              <c:idx val="3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9-0703-40B5-ADDA-D135C7DA0897}"/>
                </c:ext>
              </c:extLst>
            </c:dLbl>
            <c:dLbl>
              <c:idx val="3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A-0703-40B5-ADDA-D135C7DA0897}"/>
                </c:ext>
              </c:extLst>
            </c:dLbl>
            <c:dLbl>
              <c:idx val="3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B-0703-40B5-ADDA-D135C7DA0897}"/>
                </c:ext>
              </c:extLst>
            </c:dLbl>
            <c:dLbl>
              <c:idx val="3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C-0703-40B5-ADDA-D135C7DA0897}"/>
                </c:ext>
              </c:extLst>
            </c:dLbl>
            <c:dLbl>
              <c:idx val="3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D-0703-40B5-ADDA-D135C7DA0897}"/>
                </c:ext>
              </c:extLst>
            </c:dLbl>
            <c:dLbl>
              <c:idx val="3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E-0703-40B5-ADDA-D135C7DA0897}"/>
                </c:ext>
              </c:extLst>
            </c:dLbl>
            <c:dLbl>
              <c:idx val="3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8F-0703-40B5-ADDA-D135C7DA0897}"/>
                </c:ext>
              </c:extLst>
            </c:dLbl>
            <c:dLbl>
              <c:idx val="3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0-0703-40B5-ADDA-D135C7DA0897}"/>
                </c:ext>
              </c:extLst>
            </c:dLbl>
            <c:dLbl>
              <c:idx val="3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1-0703-40B5-ADDA-D135C7DA0897}"/>
                </c:ext>
              </c:extLst>
            </c:dLbl>
            <c:dLbl>
              <c:idx val="3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2-0703-40B5-ADDA-D135C7DA0897}"/>
                </c:ext>
              </c:extLst>
            </c:dLbl>
            <c:dLbl>
              <c:idx val="3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3-0703-40B5-ADDA-D135C7DA0897}"/>
                </c:ext>
              </c:extLst>
            </c:dLbl>
            <c:dLbl>
              <c:idx val="3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4-0703-40B5-ADDA-D135C7DA0897}"/>
                </c:ext>
              </c:extLst>
            </c:dLbl>
            <c:dLbl>
              <c:idx val="3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5-0703-40B5-ADDA-D135C7DA0897}"/>
                </c:ext>
              </c:extLst>
            </c:dLbl>
            <c:dLbl>
              <c:idx val="4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6-0703-40B5-ADDA-D135C7DA0897}"/>
                </c:ext>
              </c:extLst>
            </c:dLbl>
            <c:dLbl>
              <c:idx val="4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7-0703-40B5-ADDA-D135C7DA0897}"/>
                </c:ext>
              </c:extLst>
            </c:dLbl>
            <c:dLbl>
              <c:idx val="4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8-0703-40B5-ADDA-D135C7DA0897}"/>
                </c:ext>
              </c:extLst>
            </c:dLbl>
            <c:dLbl>
              <c:idx val="4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9-0703-40B5-ADDA-D135C7DA0897}"/>
                </c:ext>
              </c:extLst>
            </c:dLbl>
            <c:dLbl>
              <c:idx val="4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A-0703-40B5-ADDA-D135C7DA0897}"/>
                </c:ext>
              </c:extLst>
            </c:dLbl>
            <c:dLbl>
              <c:idx val="4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B-0703-40B5-ADDA-D135C7DA0897}"/>
                </c:ext>
              </c:extLst>
            </c:dLbl>
            <c:dLbl>
              <c:idx val="4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C-0703-40B5-ADDA-D135C7DA0897}"/>
                </c:ext>
              </c:extLst>
            </c:dLbl>
            <c:dLbl>
              <c:idx val="4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D-0703-40B5-ADDA-D135C7DA0897}"/>
                </c:ext>
              </c:extLst>
            </c:dLbl>
            <c:dLbl>
              <c:idx val="4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E-0703-40B5-ADDA-D135C7DA0897}"/>
                </c:ext>
              </c:extLst>
            </c:dLbl>
            <c:dLbl>
              <c:idx val="4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9F-0703-40B5-ADDA-D135C7DA0897}"/>
                </c:ext>
              </c:extLst>
            </c:dLbl>
            <c:dLbl>
              <c:idx val="4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0-0703-40B5-ADDA-D135C7DA0897}"/>
                </c:ext>
              </c:extLst>
            </c:dLbl>
            <c:dLbl>
              <c:idx val="4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1-0703-40B5-ADDA-D135C7DA0897}"/>
                </c:ext>
              </c:extLst>
            </c:dLbl>
            <c:dLbl>
              <c:idx val="4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2-0703-40B5-ADDA-D135C7DA0897}"/>
                </c:ext>
              </c:extLst>
            </c:dLbl>
            <c:dLbl>
              <c:idx val="4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3-0703-40B5-ADDA-D135C7DA0897}"/>
                </c:ext>
              </c:extLst>
            </c:dLbl>
            <c:dLbl>
              <c:idx val="4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4-0703-40B5-ADDA-D135C7DA0897}"/>
                </c:ext>
              </c:extLst>
            </c:dLbl>
            <c:dLbl>
              <c:idx val="4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5-0703-40B5-ADDA-D135C7DA0897}"/>
                </c:ext>
              </c:extLst>
            </c:dLbl>
            <c:dLbl>
              <c:idx val="4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6-0703-40B5-ADDA-D135C7DA0897}"/>
                </c:ext>
              </c:extLst>
            </c:dLbl>
            <c:dLbl>
              <c:idx val="4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7-0703-40B5-ADDA-D135C7DA0897}"/>
                </c:ext>
              </c:extLst>
            </c:dLbl>
            <c:dLbl>
              <c:idx val="4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8-0703-40B5-ADDA-D135C7DA0897}"/>
                </c:ext>
              </c:extLst>
            </c:dLbl>
            <c:dLbl>
              <c:idx val="4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9-0703-40B5-ADDA-D135C7DA0897}"/>
                </c:ext>
              </c:extLst>
            </c:dLbl>
            <c:dLbl>
              <c:idx val="4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A-0703-40B5-ADDA-D135C7DA0897}"/>
                </c:ext>
              </c:extLst>
            </c:dLbl>
            <c:dLbl>
              <c:idx val="4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B-0703-40B5-ADDA-D135C7DA0897}"/>
                </c:ext>
              </c:extLst>
            </c:dLbl>
            <c:dLbl>
              <c:idx val="4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C-0703-40B5-ADDA-D135C7DA0897}"/>
                </c:ext>
              </c:extLst>
            </c:dLbl>
            <c:dLbl>
              <c:idx val="4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D-0703-40B5-ADDA-D135C7DA0897}"/>
                </c:ext>
              </c:extLst>
            </c:dLbl>
            <c:dLbl>
              <c:idx val="4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E-0703-40B5-ADDA-D135C7DA0897}"/>
                </c:ext>
              </c:extLst>
            </c:dLbl>
            <c:dLbl>
              <c:idx val="4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AF-0703-40B5-ADDA-D135C7DA0897}"/>
                </c:ext>
              </c:extLst>
            </c:dLbl>
            <c:dLbl>
              <c:idx val="4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0-0703-40B5-ADDA-D135C7DA0897}"/>
                </c:ext>
              </c:extLst>
            </c:dLbl>
            <c:dLbl>
              <c:idx val="4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1-0703-40B5-ADDA-D135C7DA0897}"/>
                </c:ext>
              </c:extLst>
            </c:dLbl>
            <c:dLbl>
              <c:idx val="4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2-0703-40B5-ADDA-D135C7DA0897}"/>
                </c:ext>
              </c:extLst>
            </c:dLbl>
            <c:dLbl>
              <c:idx val="4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3-0703-40B5-ADDA-D135C7DA0897}"/>
                </c:ext>
              </c:extLst>
            </c:dLbl>
            <c:dLbl>
              <c:idx val="4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4-0703-40B5-ADDA-D135C7DA0897}"/>
                </c:ext>
              </c:extLst>
            </c:dLbl>
            <c:dLbl>
              <c:idx val="4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5-0703-40B5-ADDA-D135C7DA0897}"/>
                </c:ext>
              </c:extLst>
            </c:dLbl>
            <c:dLbl>
              <c:idx val="4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6-0703-40B5-ADDA-D135C7DA0897}"/>
                </c:ext>
              </c:extLst>
            </c:dLbl>
            <c:dLbl>
              <c:idx val="4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7-0703-40B5-ADDA-D135C7DA0897}"/>
                </c:ext>
              </c:extLst>
            </c:dLbl>
            <c:dLbl>
              <c:idx val="4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8-0703-40B5-ADDA-D135C7DA0897}"/>
                </c:ext>
              </c:extLst>
            </c:dLbl>
            <c:dLbl>
              <c:idx val="4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9-0703-40B5-ADDA-D135C7DA0897}"/>
                </c:ext>
              </c:extLst>
            </c:dLbl>
            <c:dLbl>
              <c:idx val="4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A-0703-40B5-ADDA-D135C7DA0897}"/>
                </c:ext>
              </c:extLst>
            </c:dLbl>
            <c:dLbl>
              <c:idx val="4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B-0703-40B5-ADDA-D135C7DA0897}"/>
                </c:ext>
              </c:extLst>
            </c:dLbl>
            <c:dLbl>
              <c:idx val="4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C-0703-40B5-ADDA-D135C7DA0897}"/>
                </c:ext>
              </c:extLst>
            </c:dLbl>
            <c:dLbl>
              <c:idx val="4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D-0703-40B5-ADDA-D135C7DA0897}"/>
                </c:ext>
              </c:extLst>
            </c:dLbl>
            <c:dLbl>
              <c:idx val="4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E-0703-40B5-ADDA-D135C7DA0897}"/>
                </c:ext>
              </c:extLst>
            </c:dLbl>
            <c:dLbl>
              <c:idx val="4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BF-0703-40B5-ADDA-D135C7DA0897}"/>
                </c:ext>
              </c:extLst>
            </c:dLbl>
            <c:dLbl>
              <c:idx val="4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0-0703-40B5-ADDA-D135C7DA0897}"/>
                </c:ext>
              </c:extLst>
            </c:dLbl>
            <c:dLbl>
              <c:idx val="4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1-0703-40B5-ADDA-D135C7DA0897}"/>
                </c:ext>
              </c:extLst>
            </c:dLbl>
            <c:dLbl>
              <c:idx val="4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2-0703-40B5-ADDA-D135C7DA0897}"/>
                </c:ext>
              </c:extLst>
            </c:dLbl>
            <c:dLbl>
              <c:idx val="4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3-0703-40B5-ADDA-D135C7DA0897}"/>
                </c:ext>
              </c:extLst>
            </c:dLbl>
            <c:dLbl>
              <c:idx val="4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4-0703-40B5-ADDA-D135C7DA0897}"/>
                </c:ext>
              </c:extLst>
            </c:dLbl>
            <c:dLbl>
              <c:idx val="4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5-0703-40B5-ADDA-D135C7DA0897}"/>
                </c:ext>
              </c:extLst>
            </c:dLbl>
            <c:dLbl>
              <c:idx val="4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6-0703-40B5-ADDA-D135C7DA0897}"/>
                </c:ext>
              </c:extLst>
            </c:dLbl>
            <c:dLbl>
              <c:idx val="4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7-0703-40B5-ADDA-D135C7DA0897}"/>
                </c:ext>
              </c:extLst>
            </c:dLbl>
            <c:dLbl>
              <c:idx val="4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8-0703-40B5-ADDA-D135C7DA0897}"/>
                </c:ext>
              </c:extLst>
            </c:dLbl>
            <c:dLbl>
              <c:idx val="4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9-0703-40B5-ADDA-D135C7DA0897}"/>
                </c:ext>
              </c:extLst>
            </c:dLbl>
            <c:dLbl>
              <c:idx val="4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A-0703-40B5-ADDA-D135C7DA0897}"/>
                </c:ext>
              </c:extLst>
            </c:dLbl>
            <c:dLbl>
              <c:idx val="4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B-0703-40B5-ADDA-D135C7DA0897}"/>
                </c:ext>
              </c:extLst>
            </c:dLbl>
            <c:dLbl>
              <c:idx val="4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C-0703-40B5-ADDA-D135C7DA0897}"/>
                </c:ext>
              </c:extLst>
            </c:dLbl>
            <c:dLbl>
              <c:idx val="4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D-0703-40B5-ADDA-D135C7DA0897}"/>
                </c:ext>
              </c:extLst>
            </c:dLbl>
            <c:dLbl>
              <c:idx val="4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E-0703-40B5-ADDA-D135C7DA0897}"/>
                </c:ext>
              </c:extLst>
            </c:dLbl>
            <c:dLbl>
              <c:idx val="4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CF-0703-40B5-ADDA-D135C7DA0897}"/>
                </c:ext>
              </c:extLst>
            </c:dLbl>
            <c:dLbl>
              <c:idx val="4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0-0703-40B5-ADDA-D135C7DA0897}"/>
                </c:ext>
              </c:extLst>
            </c:dLbl>
            <c:dLbl>
              <c:idx val="4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1-0703-40B5-ADDA-D135C7DA0897}"/>
                </c:ext>
              </c:extLst>
            </c:dLbl>
            <c:dLbl>
              <c:idx val="4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2-0703-40B5-ADDA-D135C7DA0897}"/>
                </c:ext>
              </c:extLst>
            </c:dLbl>
            <c:dLbl>
              <c:idx val="4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3-0703-40B5-ADDA-D135C7DA0897}"/>
                </c:ext>
              </c:extLst>
            </c:dLbl>
            <c:dLbl>
              <c:idx val="4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4-0703-40B5-ADDA-D135C7DA0897}"/>
                </c:ext>
              </c:extLst>
            </c:dLbl>
            <c:dLbl>
              <c:idx val="4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5-0703-40B5-ADDA-D135C7DA0897}"/>
                </c:ext>
              </c:extLst>
            </c:dLbl>
            <c:dLbl>
              <c:idx val="4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6-0703-40B5-ADDA-D135C7DA0897}"/>
                </c:ext>
              </c:extLst>
            </c:dLbl>
            <c:dLbl>
              <c:idx val="4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7-0703-40B5-ADDA-D135C7DA0897}"/>
                </c:ext>
              </c:extLst>
            </c:dLbl>
            <c:dLbl>
              <c:idx val="4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8-0703-40B5-ADDA-D135C7DA0897}"/>
                </c:ext>
              </c:extLst>
            </c:dLbl>
            <c:dLbl>
              <c:idx val="4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9-0703-40B5-ADDA-D135C7DA0897}"/>
                </c:ext>
              </c:extLst>
            </c:dLbl>
            <c:dLbl>
              <c:idx val="4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A-0703-40B5-ADDA-D135C7DA0897}"/>
                </c:ext>
              </c:extLst>
            </c:dLbl>
            <c:dLbl>
              <c:idx val="4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B-0703-40B5-ADDA-D135C7DA0897}"/>
                </c:ext>
              </c:extLst>
            </c:dLbl>
            <c:dLbl>
              <c:idx val="4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C-0703-40B5-ADDA-D135C7DA0897}"/>
                </c:ext>
              </c:extLst>
            </c:dLbl>
            <c:dLbl>
              <c:idx val="4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D-0703-40B5-ADDA-D135C7DA0897}"/>
                </c:ext>
              </c:extLst>
            </c:dLbl>
            <c:dLbl>
              <c:idx val="4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E-0703-40B5-ADDA-D135C7DA0897}"/>
                </c:ext>
              </c:extLst>
            </c:dLbl>
            <c:dLbl>
              <c:idx val="4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DF-0703-40B5-ADDA-D135C7DA0897}"/>
                </c:ext>
              </c:extLst>
            </c:dLbl>
            <c:dLbl>
              <c:idx val="4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0-0703-40B5-ADDA-D135C7DA0897}"/>
                </c:ext>
              </c:extLst>
            </c:dLbl>
            <c:dLbl>
              <c:idx val="4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1-0703-40B5-ADDA-D135C7DA0897}"/>
                </c:ext>
              </c:extLst>
            </c:dLbl>
            <c:dLbl>
              <c:idx val="4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2-0703-40B5-ADDA-D135C7DA0897}"/>
                </c:ext>
              </c:extLst>
            </c:dLbl>
            <c:dLbl>
              <c:idx val="4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3-0703-40B5-ADDA-D135C7DA0897}"/>
                </c:ext>
              </c:extLst>
            </c:dLbl>
            <c:dLbl>
              <c:idx val="4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4-0703-40B5-ADDA-D135C7DA0897}"/>
                </c:ext>
              </c:extLst>
            </c:dLbl>
            <c:dLbl>
              <c:idx val="4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5-0703-40B5-ADDA-D135C7DA0897}"/>
                </c:ext>
              </c:extLst>
            </c:dLbl>
            <c:dLbl>
              <c:idx val="4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6-0703-40B5-ADDA-D135C7DA0897}"/>
                </c:ext>
              </c:extLst>
            </c:dLbl>
            <c:dLbl>
              <c:idx val="4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7-0703-40B5-ADDA-D135C7DA0897}"/>
                </c:ext>
              </c:extLst>
            </c:dLbl>
            <c:dLbl>
              <c:idx val="4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8-0703-40B5-ADDA-D135C7DA0897}"/>
                </c:ext>
              </c:extLst>
            </c:dLbl>
            <c:dLbl>
              <c:idx val="4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9-0703-40B5-ADDA-D135C7DA0897}"/>
                </c:ext>
              </c:extLst>
            </c:dLbl>
            <c:dLbl>
              <c:idx val="4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A-0703-40B5-ADDA-D135C7DA0897}"/>
                </c:ext>
              </c:extLst>
            </c:dLbl>
            <c:dLbl>
              <c:idx val="4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B-0703-40B5-ADDA-D135C7DA0897}"/>
                </c:ext>
              </c:extLst>
            </c:dLbl>
            <c:dLbl>
              <c:idx val="4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C-0703-40B5-ADDA-D135C7DA0897}"/>
                </c:ext>
              </c:extLst>
            </c:dLbl>
            <c:dLbl>
              <c:idx val="4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D-0703-40B5-ADDA-D135C7DA0897}"/>
                </c:ext>
              </c:extLst>
            </c:dLbl>
            <c:dLbl>
              <c:idx val="4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E-0703-40B5-ADDA-D135C7DA0897}"/>
                </c:ext>
              </c:extLst>
            </c:dLbl>
            <c:dLbl>
              <c:idx val="4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EF-0703-40B5-ADDA-D135C7DA0897}"/>
                </c:ext>
              </c:extLst>
            </c:dLbl>
            <c:dLbl>
              <c:idx val="4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0-0703-40B5-ADDA-D135C7DA0897}"/>
                </c:ext>
              </c:extLst>
            </c:dLbl>
            <c:dLbl>
              <c:idx val="4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1-0703-40B5-ADDA-D135C7DA0897}"/>
                </c:ext>
              </c:extLst>
            </c:dLbl>
            <c:dLbl>
              <c:idx val="4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2-0703-40B5-ADDA-D135C7DA0897}"/>
                </c:ext>
              </c:extLst>
            </c:dLbl>
            <c:dLbl>
              <c:idx val="4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3-0703-40B5-ADDA-D135C7DA0897}"/>
                </c:ext>
              </c:extLst>
            </c:dLbl>
            <c:dLbl>
              <c:idx val="4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4-0703-40B5-ADDA-D135C7DA0897}"/>
                </c:ext>
              </c:extLst>
            </c:dLbl>
            <c:dLbl>
              <c:idx val="4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5-0703-40B5-ADDA-D135C7DA0897}"/>
                </c:ext>
              </c:extLst>
            </c:dLbl>
            <c:dLbl>
              <c:idx val="4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6-0703-40B5-ADDA-D135C7DA0897}"/>
                </c:ext>
              </c:extLst>
            </c:dLbl>
            <c:dLbl>
              <c:idx val="4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7-0703-40B5-ADDA-D135C7DA0897}"/>
                </c:ext>
              </c:extLst>
            </c:dLbl>
            <c:dLbl>
              <c:idx val="4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8-0703-40B5-ADDA-D135C7DA0897}"/>
                </c:ext>
              </c:extLst>
            </c:dLbl>
            <c:dLbl>
              <c:idx val="4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9-0703-40B5-ADDA-D135C7DA0897}"/>
                </c:ext>
              </c:extLst>
            </c:dLbl>
            <c:dLbl>
              <c:idx val="5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A-0703-40B5-ADDA-D135C7DA0897}"/>
                </c:ext>
              </c:extLst>
            </c:dLbl>
            <c:dLbl>
              <c:idx val="5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B-0703-40B5-ADDA-D135C7DA0897}"/>
                </c:ext>
              </c:extLst>
            </c:dLbl>
            <c:dLbl>
              <c:idx val="5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C-0703-40B5-ADDA-D135C7DA0897}"/>
                </c:ext>
              </c:extLst>
            </c:dLbl>
            <c:dLbl>
              <c:idx val="5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D-0703-40B5-ADDA-D135C7DA0897}"/>
                </c:ext>
              </c:extLst>
            </c:dLbl>
            <c:dLbl>
              <c:idx val="5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E-0703-40B5-ADDA-D135C7DA0897}"/>
                </c:ext>
              </c:extLst>
            </c:dLbl>
            <c:dLbl>
              <c:idx val="5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1FF-0703-40B5-ADDA-D135C7DA0897}"/>
                </c:ext>
              </c:extLst>
            </c:dLbl>
            <c:dLbl>
              <c:idx val="5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0-0703-40B5-ADDA-D135C7DA0897}"/>
                </c:ext>
              </c:extLst>
            </c:dLbl>
            <c:dLbl>
              <c:idx val="5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1-0703-40B5-ADDA-D135C7DA0897}"/>
                </c:ext>
              </c:extLst>
            </c:dLbl>
            <c:dLbl>
              <c:idx val="5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2-0703-40B5-ADDA-D135C7DA0897}"/>
                </c:ext>
              </c:extLst>
            </c:dLbl>
            <c:dLbl>
              <c:idx val="5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3-0703-40B5-ADDA-D135C7DA0897}"/>
                </c:ext>
              </c:extLst>
            </c:dLbl>
            <c:dLbl>
              <c:idx val="5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4-0703-40B5-ADDA-D135C7DA0897}"/>
                </c:ext>
              </c:extLst>
            </c:dLbl>
            <c:dLbl>
              <c:idx val="5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5-0703-40B5-ADDA-D135C7DA0897}"/>
                </c:ext>
              </c:extLst>
            </c:dLbl>
            <c:dLbl>
              <c:idx val="5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6-0703-40B5-ADDA-D135C7DA0897}"/>
                </c:ext>
              </c:extLst>
            </c:dLbl>
            <c:dLbl>
              <c:idx val="5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7-0703-40B5-ADDA-D135C7DA0897}"/>
                </c:ext>
              </c:extLst>
            </c:dLbl>
            <c:dLbl>
              <c:idx val="5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8-0703-40B5-ADDA-D135C7DA0897}"/>
                </c:ext>
              </c:extLst>
            </c:dLbl>
            <c:dLbl>
              <c:idx val="5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9-0703-40B5-ADDA-D135C7DA0897}"/>
                </c:ext>
              </c:extLst>
            </c:dLbl>
            <c:dLbl>
              <c:idx val="5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A-0703-40B5-ADDA-D135C7DA0897}"/>
                </c:ext>
              </c:extLst>
            </c:dLbl>
            <c:dLbl>
              <c:idx val="5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B-0703-40B5-ADDA-D135C7DA0897}"/>
                </c:ext>
              </c:extLst>
            </c:dLbl>
            <c:dLbl>
              <c:idx val="5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C-0703-40B5-ADDA-D135C7DA0897}"/>
                </c:ext>
              </c:extLst>
            </c:dLbl>
            <c:dLbl>
              <c:idx val="5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D-0703-40B5-ADDA-D135C7DA0897}"/>
                </c:ext>
              </c:extLst>
            </c:dLbl>
            <c:dLbl>
              <c:idx val="5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E-0703-40B5-ADDA-D135C7DA0897}"/>
                </c:ext>
              </c:extLst>
            </c:dLbl>
            <c:dLbl>
              <c:idx val="5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0F-0703-40B5-ADDA-D135C7DA0897}"/>
                </c:ext>
              </c:extLst>
            </c:dLbl>
            <c:dLbl>
              <c:idx val="5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0-0703-40B5-ADDA-D135C7DA0897}"/>
                </c:ext>
              </c:extLst>
            </c:dLbl>
            <c:dLbl>
              <c:idx val="5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1-0703-40B5-ADDA-D135C7DA0897}"/>
                </c:ext>
              </c:extLst>
            </c:dLbl>
            <c:dLbl>
              <c:idx val="5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2-0703-40B5-ADDA-D135C7DA0897}"/>
                </c:ext>
              </c:extLst>
            </c:dLbl>
            <c:dLbl>
              <c:idx val="5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3-0703-40B5-ADDA-D135C7DA0897}"/>
                </c:ext>
              </c:extLst>
            </c:dLbl>
            <c:dLbl>
              <c:idx val="5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4-0703-40B5-ADDA-D135C7DA0897}"/>
                </c:ext>
              </c:extLst>
            </c:dLbl>
            <c:dLbl>
              <c:idx val="5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5-0703-40B5-ADDA-D135C7DA0897}"/>
                </c:ext>
              </c:extLst>
            </c:dLbl>
            <c:dLbl>
              <c:idx val="5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6-0703-40B5-ADDA-D135C7DA0897}"/>
                </c:ext>
              </c:extLst>
            </c:dLbl>
            <c:dLbl>
              <c:idx val="5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7-0703-40B5-ADDA-D135C7DA0897}"/>
                </c:ext>
              </c:extLst>
            </c:dLbl>
            <c:dLbl>
              <c:idx val="5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8-0703-40B5-ADDA-D135C7DA0897}"/>
                </c:ext>
              </c:extLst>
            </c:dLbl>
            <c:dLbl>
              <c:idx val="5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9-0703-40B5-ADDA-D135C7DA0897}"/>
                </c:ext>
              </c:extLst>
            </c:dLbl>
            <c:dLbl>
              <c:idx val="5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A-0703-40B5-ADDA-D135C7DA0897}"/>
                </c:ext>
              </c:extLst>
            </c:dLbl>
            <c:dLbl>
              <c:idx val="5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B-0703-40B5-ADDA-D135C7DA0897}"/>
                </c:ext>
              </c:extLst>
            </c:dLbl>
            <c:dLbl>
              <c:idx val="5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C-0703-40B5-ADDA-D135C7DA0897}"/>
                </c:ext>
              </c:extLst>
            </c:dLbl>
            <c:dLbl>
              <c:idx val="5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D-0703-40B5-ADDA-D135C7DA0897}"/>
                </c:ext>
              </c:extLst>
            </c:dLbl>
            <c:dLbl>
              <c:idx val="5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E-0703-40B5-ADDA-D135C7DA0897}"/>
                </c:ext>
              </c:extLst>
            </c:dLbl>
            <c:dLbl>
              <c:idx val="5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1F-0703-40B5-ADDA-D135C7DA0897}"/>
                </c:ext>
              </c:extLst>
            </c:dLbl>
            <c:dLbl>
              <c:idx val="5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0-0703-40B5-ADDA-D135C7DA0897}"/>
                </c:ext>
              </c:extLst>
            </c:dLbl>
            <c:dLbl>
              <c:idx val="5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1-0703-40B5-ADDA-D135C7DA0897}"/>
                </c:ext>
              </c:extLst>
            </c:dLbl>
            <c:dLbl>
              <c:idx val="5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2-0703-40B5-ADDA-D135C7DA0897}"/>
                </c:ext>
              </c:extLst>
            </c:dLbl>
            <c:dLbl>
              <c:idx val="5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3-0703-40B5-ADDA-D135C7DA0897}"/>
                </c:ext>
              </c:extLst>
            </c:dLbl>
            <c:dLbl>
              <c:idx val="5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4-0703-40B5-ADDA-D135C7DA0897}"/>
                </c:ext>
              </c:extLst>
            </c:dLbl>
            <c:dLbl>
              <c:idx val="5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5-0703-40B5-ADDA-D135C7DA0897}"/>
                </c:ext>
              </c:extLst>
            </c:dLbl>
            <c:dLbl>
              <c:idx val="5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6-0703-40B5-ADDA-D135C7DA0897}"/>
                </c:ext>
              </c:extLst>
            </c:dLbl>
            <c:dLbl>
              <c:idx val="5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7-0703-40B5-ADDA-D135C7DA0897}"/>
                </c:ext>
              </c:extLst>
            </c:dLbl>
            <c:dLbl>
              <c:idx val="5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8-0703-40B5-ADDA-D135C7DA0897}"/>
                </c:ext>
              </c:extLst>
            </c:dLbl>
            <c:dLbl>
              <c:idx val="5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9-0703-40B5-ADDA-D135C7DA0897}"/>
                </c:ext>
              </c:extLst>
            </c:dLbl>
            <c:dLbl>
              <c:idx val="5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A-0703-40B5-ADDA-D135C7DA0897}"/>
                </c:ext>
              </c:extLst>
            </c:dLbl>
            <c:dLbl>
              <c:idx val="5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B-0703-40B5-ADDA-D135C7DA0897}"/>
                </c:ext>
              </c:extLst>
            </c:dLbl>
            <c:dLbl>
              <c:idx val="5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C-0703-40B5-ADDA-D135C7DA0897}"/>
                </c:ext>
              </c:extLst>
            </c:dLbl>
            <c:dLbl>
              <c:idx val="5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D-0703-40B5-ADDA-D135C7DA0897}"/>
                </c:ext>
              </c:extLst>
            </c:dLbl>
            <c:dLbl>
              <c:idx val="5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E-0703-40B5-ADDA-D135C7DA0897}"/>
                </c:ext>
              </c:extLst>
            </c:dLbl>
            <c:dLbl>
              <c:idx val="5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2F-0703-40B5-ADDA-D135C7DA0897}"/>
                </c:ext>
              </c:extLst>
            </c:dLbl>
            <c:dLbl>
              <c:idx val="5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0-0703-40B5-ADDA-D135C7DA0897}"/>
                </c:ext>
              </c:extLst>
            </c:dLbl>
            <c:dLbl>
              <c:idx val="5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1-0703-40B5-ADDA-D135C7DA0897}"/>
                </c:ext>
              </c:extLst>
            </c:dLbl>
            <c:dLbl>
              <c:idx val="5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2-0703-40B5-ADDA-D135C7DA0897}"/>
                </c:ext>
              </c:extLst>
            </c:dLbl>
            <c:dLbl>
              <c:idx val="5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3-0703-40B5-ADDA-D135C7DA0897}"/>
                </c:ext>
              </c:extLst>
            </c:dLbl>
            <c:dLbl>
              <c:idx val="5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4-0703-40B5-ADDA-D135C7DA0897}"/>
                </c:ext>
              </c:extLst>
            </c:dLbl>
            <c:dLbl>
              <c:idx val="5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5-0703-40B5-ADDA-D135C7DA0897}"/>
                </c:ext>
              </c:extLst>
            </c:dLbl>
            <c:dLbl>
              <c:idx val="5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6-0703-40B5-ADDA-D135C7DA0897}"/>
                </c:ext>
              </c:extLst>
            </c:dLbl>
            <c:dLbl>
              <c:idx val="5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7-0703-40B5-ADDA-D135C7DA0897}"/>
                </c:ext>
              </c:extLst>
            </c:dLbl>
            <c:dLbl>
              <c:idx val="5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8-0703-40B5-ADDA-D135C7DA0897}"/>
                </c:ext>
              </c:extLst>
            </c:dLbl>
            <c:dLbl>
              <c:idx val="5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9-0703-40B5-ADDA-D135C7DA0897}"/>
                </c:ext>
              </c:extLst>
            </c:dLbl>
            <c:dLbl>
              <c:idx val="5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A-0703-40B5-ADDA-D135C7DA0897}"/>
                </c:ext>
              </c:extLst>
            </c:dLbl>
            <c:dLbl>
              <c:idx val="5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B-0703-40B5-ADDA-D135C7DA0897}"/>
                </c:ext>
              </c:extLst>
            </c:dLbl>
            <c:dLbl>
              <c:idx val="5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C-0703-40B5-ADDA-D135C7DA0897}"/>
                </c:ext>
              </c:extLst>
            </c:dLbl>
            <c:dLbl>
              <c:idx val="5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D-0703-40B5-ADDA-D135C7DA0897}"/>
                </c:ext>
              </c:extLst>
            </c:dLbl>
            <c:dLbl>
              <c:idx val="5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E-0703-40B5-ADDA-D135C7DA0897}"/>
                </c:ext>
              </c:extLst>
            </c:dLbl>
            <c:dLbl>
              <c:idx val="5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3F-0703-40B5-ADDA-D135C7DA0897}"/>
                </c:ext>
              </c:extLst>
            </c:dLbl>
            <c:dLbl>
              <c:idx val="5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0-0703-40B5-ADDA-D135C7DA0897}"/>
                </c:ext>
              </c:extLst>
            </c:dLbl>
            <c:dLbl>
              <c:idx val="5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1-0703-40B5-ADDA-D135C7DA0897}"/>
                </c:ext>
              </c:extLst>
            </c:dLbl>
            <c:dLbl>
              <c:idx val="5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2-0703-40B5-ADDA-D135C7DA0897}"/>
                </c:ext>
              </c:extLst>
            </c:dLbl>
            <c:dLbl>
              <c:idx val="5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3-0703-40B5-ADDA-D135C7DA0897}"/>
                </c:ext>
              </c:extLst>
            </c:dLbl>
            <c:dLbl>
              <c:idx val="5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4-0703-40B5-ADDA-D135C7DA0897}"/>
                </c:ext>
              </c:extLst>
            </c:dLbl>
            <c:dLbl>
              <c:idx val="5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5-0703-40B5-ADDA-D135C7DA0897}"/>
                </c:ext>
              </c:extLst>
            </c:dLbl>
            <c:dLbl>
              <c:idx val="5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6-0703-40B5-ADDA-D135C7DA0897}"/>
                </c:ext>
              </c:extLst>
            </c:dLbl>
            <c:dLbl>
              <c:idx val="5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7-0703-40B5-ADDA-D135C7DA0897}"/>
                </c:ext>
              </c:extLst>
            </c:dLbl>
            <c:dLbl>
              <c:idx val="5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8-0703-40B5-ADDA-D135C7DA0897}"/>
                </c:ext>
              </c:extLst>
            </c:dLbl>
            <c:dLbl>
              <c:idx val="5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9-0703-40B5-ADDA-D135C7DA0897}"/>
                </c:ext>
              </c:extLst>
            </c:dLbl>
            <c:dLbl>
              <c:idx val="5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A-0703-40B5-ADDA-D135C7DA0897}"/>
                </c:ext>
              </c:extLst>
            </c:dLbl>
            <c:dLbl>
              <c:idx val="5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B-0703-40B5-ADDA-D135C7DA0897}"/>
                </c:ext>
              </c:extLst>
            </c:dLbl>
            <c:dLbl>
              <c:idx val="5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C-0703-40B5-ADDA-D135C7DA0897}"/>
                </c:ext>
              </c:extLst>
            </c:dLbl>
            <c:dLbl>
              <c:idx val="5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D-0703-40B5-ADDA-D135C7DA0897}"/>
                </c:ext>
              </c:extLst>
            </c:dLbl>
            <c:dLbl>
              <c:idx val="5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E-0703-40B5-ADDA-D135C7DA0897}"/>
                </c:ext>
              </c:extLst>
            </c:dLbl>
            <c:dLbl>
              <c:idx val="5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4F-0703-40B5-ADDA-D135C7DA0897}"/>
                </c:ext>
              </c:extLst>
            </c:dLbl>
            <c:dLbl>
              <c:idx val="5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0-0703-40B5-ADDA-D135C7DA0897}"/>
                </c:ext>
              </c:extLst>
            </c:dLbl>
            <c:dLbl>
              <c:idx val="5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1-0703-40B5-ADDA-D135C7DA0897}"/>
                </c:ext>
              </c:extLst>
            </c:dLbl>
            <c:dLbl>
              <c:idx val="5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2-0703-40B5-ADDA-D135C7DA0897}"/>
                </c:ext>
              </c:extLst>
            </c:dLbl>
            <c:dLbl>
              <c:idx val="5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3-0703-40B5-ADDA-D135C7DA0897}"/>
                </c:ext>
              </c:extLst>
            </c:dLbl>
            <c:dLbl>
              <c:idx val="5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4-0703-40B5-ADDA-D135C7DA0897}"/>
                </c:ext>
              </c:extLst>
            </c:dLbl>
            <c:dLbl>
              <c:idx val="5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5-0703-40B5-ADDA-D135C7DA0897}"/>
                </c:ext>
              </c:extLst>
            </c:dLbl>
            <c:dLbl>
              <c:idx val="5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6-0703-40B5-ADDA-D135C7DA0897}"/>
                </c:ext>
              </c:extLst>
            </c:dLbl>
            <c:dLbl>
              <c:idx val="5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7-0703-40B5-ADDA-D135C7DA0897}"/>
                </c:ext>
              </c:extLst>
            </c:dLbl>
            <c:dLbl>
              <c:idx val="5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8-0703-40B5-ADDA-D135C7DA0897}"/>
                </c:ext>
              </c:extLst>
            </c:dLbl>
            <c:dLbl>
              <c:idx val="5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9-0703-40B5-ADDA-D135C7DA0897}"/>
                </c:ext>
              </c:extLst>
            </c:dLbl>
            <c:dLbl>
              <c:idx val="5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A-0703-40B5-ADDA-D135C7DA0897}"/>
                </c:ext>
              </c:extLst>
            </c:dLbl>
            <c:dLbl>
              <c:idx val="5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B-0703-40B5-ADDA-D135C7DA0897}"/>
                </c:ext>
              </c:extLst>
            </c:dLbl>
            <c:dLbl>
              <c:idx val="5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C-0703-40B5-ADDA-D135C7DA0897}"/>
                </c:ext>
              </c:extLst>
            </c:dLbl>
            <c:dLbl>
              <c:idx val="5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D-0703-40B5-ADDA-D135C7DA0897}"/>
                </c:ext>
              </c:extLst>
            </c:dLbl>
            <c:dLbl>
              <c:idx val="6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E-0703-40B5-ADDA-D135C7DA0897}"/>
                </c:ext>
              </c:extLst>
            </c:dLbl>
            <c:dLbl>
              <c:idx val="6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5F-0703-40B5-ADDA-D135C7DA0897}"/>
                </c:ext>
              </c:extLst>
            </c:dLbl>
            <c:dLbl>
              <c:idx val="6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0-0703-40B5-ADDA-D135C7DA0897}"/>
                </c:ext>
              </c:extLst>
            </c:dLbl>
            <c:dLbl>
              <c:idx val="6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1-0703-40B5-ADDA-D135C7DA0897}"/>
                </c:ext>
              </c:extLst>
            </c:dLbl>
            <c:dLbl>
              <c:idx val="6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2-0703-40B5-ADDA-D135C7DA0897}"/>
                </c:ext>
              </c:extLst>
            </c:dLbl>
            <c:dLbl>
              <c:idx val="6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3-0703-40B5-ADDA-D135C7DA0897}"/>
                </c:ext>
              </c:extLst>
            </c:dLbl>
            <c:dLbl>
              <c:idx val="6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4-0703-40B5-ADDA-D135C7DA0897}"/>
                </c:ext>
              </c:extLst>
            </c:dLbl>
            <c:dLbl>
              <c:idx val="6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5-0703-40B5-ADDA-D135C7DA0897}"/>
                </c:ext>
              </c:extLst>
            </c:dLbl>
            <c:dLbl>
              <c:idx val="6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6-0703-40B5-ADDA-D135C7DA0897}"/>
                </c:ext>
              </c:extLst>
            </c:dLbl>
            <c:dLbl>
              <c:idx val="6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7-0703-40B5-ADDA-D135C7DA0897}"/>
                </c:ext>
              </c:extLst>
            </c:dLbl>
            <c:dLbl>
              <c:idx val="6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8-0703-40B5-ADDA-D135C7DA0897}"/>
                </c:ext>
              </c:extLst>
            </c:dLbl>
            <c:dLbl>
              <c:idx val="6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9-0703-40B5-ADDA-D135C7DA0897}"/>
                </c:ext>
              </c:extLst>
            </c:dLbl>
            <c:dLbl>
              <c:idx val="6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A-0703-40B5-ADDA-D135C7DA0897}"/>
                </c:ext>
              </c:extLst>
            </c:dLbl>
            <c:dLbl>
              <c:idx val="6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B-0703-40B5-ADDA-D135C7DA0897}"/>
                </c:ext>
              </c:extLst>
            </c:dLbl>
            <c:dLbl>
              <c:idx val="6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C-0703-40B5-ADDA-D135C7DA0897}"/>
                </c:ext>
              </c:extLst>
            </c:dLbl>
            <c:dLbl>
              <c:idx val="6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D-0703-40B5-ADDA-D135C7DA0897}"/>
                </c:ext>
              </c:extLst>
            </c:dLbl>
            <c:dLbl>
              <c:idx val="6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E-0703-40B5-ADDA-D135C7DA0897}"/>
                </c:ext>
              </c:extLst>
            </c:dLbl>
            <c:dLbl>
              <c:idx val="6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6F-0703-40B5-ADDA-D135C7DA0897}"/>
                </c:ext>
              </c:extLst>
            </c:dLbl>
            <c:dLbl>
              <c:idx val="6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0-0703-40B5-ADDA-D135C7DA0897}"/>
                </c:ext>
              </c:extLst>
            </c:dLbl>
            <c:dLbl>
              <c:idx val="6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1-0703-40B5-ADDA-D135C7DA0897}"/>
                </c:ext>
              </c:extLst>
            </c:dLbl>
            <c:dLbl>
              <c:idx val="6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2-0703-40B5-ADDA-D135C7DA0897}"/>
                </c:ext>
              </c:extLst>
            </c:dLbl>
            <c:dLbl>
              <c:idx val="6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3-0703-40B5-ADDA-D135C7DA0897}"/>
                </c:ext>
              </c:extLst>
            </c:dLbl>
            <c:dLbl>
              <c:idx val="6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4-0703-40B5-ADDA-D135C7DA0897}"/>
                </c:ext>
              </c:extLst>
            </c:dLbl>
            <c:dLbl>
              <c:idx val="6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5-0703-40B5-ADDA-D135C7DA0897}"/>
                </c:ext>
              </c:extLst>
            </c:dLbl>
            <c:dLbl>
              <c:idx val="6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6-0703-40B5-ADDA-D135C7DA0897}"/>
                </c:ext>
              </c:extLst>
            </c:dLbl>
            <c:dLbl>
              <c:idx val="6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7-0703-40B5-ADDA-D135C7DA0897}"/>
                </c:ext>
              </c:extLst>
            </c:dLbl>
            <c:dLbl>
              <c:idx val="6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8-0703-40B5-ADDA-D135C7DA0897}"/>
                </c:ext>
              </c:extLst>
            </c:dLbl>
            <c:dLbl>
              <c:idx val="6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9-0703-40B5-ADDA-D135C7DA0897}"/>
                </c:ext>
              </c:extLst>
            </c:dLbl>
            <c:dLbl>
              <c:idx val="6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A-0703-40B5-ADDA-D135C7DA0897}"/>
                </c:ext>
              </c:extLst>
            </c:dLbl>
            <c:dLbl>
              <c:idx val="6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B-0703-40B5-ADDA-D135C7DA0897}"/>
                </c:ext>
              </c:extLst>
            </c:dLbl>
            <c:dLbl>
              <c:idx val="6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C-0703-40B5-ADDA-D135C7DA0897}"/>
                </c:ext>
              </c:extLst>
            </c:dLbl>
            <c:dLbl>
              <c:idx val="6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D-0703-40B5-ADDA-D135C7DA0897}"/>
                </c:ext>
              </c:extLst>
            </c:dLbl>
            <c:dLbl>
              <c:idx val="6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E-0703-40B5-ADDA-D135C7DA0897}"/>
                </c:ext>
              </c:extLst>
            </c:dLbl>
            <c:dLbl>
              <c:idx val="6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7F-0703-40B5-ADDA-D135C7DA0897}"/>
                </c:ext>
              </c:extLst>
            </c:dLbl>
            <c:dLbl>
              <c:idx val="6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0-0703-40B5-ADDA-D135C7DA0897}"/>
                </c:ext>
              </c:extLst>
            </c:dLbl>
            <c:dLbl>
              <c:idx val="6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1-0703-40B5-ADDA-D135C7DA0897}"/>
                </c:ext>
              </c:extLst>
            </c:dLbl>
            <c:dLbl>
              <c:idx val="6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2-0703-40B5-ADDA-D135C7DA0897}"/>
                </c:ext>
              </c:extLst>
            </c:dLbl>
            <c:dLbl>
              <c:idx val="6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3-0703-40B5-ADDA-D135C7DA0897}"/>
                </c:ext>
              </c:extLst>
            </c:dLbl>
            <c:dLbl>
              <c:idx val="6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4-0703-40B5-ADDA-D135C7DA0897}"/>
                </c:ext>
              </c:extLst>
            </c:dLbl>
            <c:dLbl>
              <c:idx val="6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5-0703-40B5-ADDA-D135C7DA0897}"/>
                </c:ext>
              </c:extLst>
            </c:dLbl>
            <c:dLbl>
              <c:idx val="6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6-0703-40B5-ADDA-D135C7DA0897}"/>
                </c:ext>
              </c:extLst>
            </c:dLbl>
            <c:dLbl>
              <c:idx val="6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7-0703-40B5-ADDA-D135C7DA0897}"/>
                </c:ext>
              </c:extLst>
            </c:dLbl>
            <c:dLbl>
              <c:idx val="6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8-0703-40B5-ADDA-D135C7DA0897}"/>
                </c:ext>
              </c:extLst>
            </c:dLbl>
            <c:dLbl>
              <c:idx val="6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9-0703-40B5-ADDA-D135C7DA0897}"/>
                </c:ext>
              </c:extLst>
            </c:dLbl>
            <c:dLbl>
              <c:idx val="6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A-0703-40B5-ADDA-D135C7DA0897}"/>
                </c:ext>
              </c:extLst>
            </c:dLbl>
            <c:dLbl>
              <c:idx val="6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B-0703-40B5-ADDA-D135C7DA0897}"/>
                </c:ext>
              </c:extLst>
            </c:dLbl>
            <c:dLbl>
              <c:idx val="6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C-0703-40B5-ADDA-D135C7DA0897}"/>
                </c:ext>
              </c:extLst>
            </c:dLbl>
            <c:dLbl>
              <c:idx val="6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D-0703-40B5-ADDA-D135C7DA0897}"/>
                </c:ext>
              </c:extLst>
            </c:dLbl>
            <c:dLbl>
              <c:idx val="6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E-0703-40B5-ADDA-D135C7DA0897}"/>
                </c:ext>
              </c:extLst>
            </c:dLbl>
            <c:dLbl>
              <c:idx val="6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8F-0703-40B5-ADDA-D135C7DA0897}"/>
                </c:ext>
              </c:extLst>
            </c:dLbl>
            <c:dLbl>
              <c:idx val="6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0-0703-40B5-ADDA-D135C7DA0897}"/>
                </c:ext>
              </c:extLst>
            </c:dLbl>
            <c:dLbl>
              <c:idx val="6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1-0703-40B5-ADDA-D135C7DA0897}"/>
                </c:ext>
              </c:extLst>
            </c:dLbl>
            <c:dLbl>
              <c:idx val="6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2-0703-40B5-ADDA-D135C7DA0897}"/>
                </c:ext>
              </c:extLst>
            </c:dLbl>
            <c:dLbl>
              <c:idx val="6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3-0703-40B5-ADDA-D135C7DA0897}"/>
                </c:ext>
              </c:extLst>
            </c:dLbl>
            <c:dLbl>
              <c:idx val="6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4-0703-40B5-ADDA-D135C7DA0897}"/>
                </c:ext>
              </c:extLst>
            </c:dLbl>
            <c:dLbl>
              <c:idx val="6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5-0703-40B5-ADDA-D135C7DA0897}"/>
                </c:ext>
              </c:extLst>
            </c:dLbl>
            <c:dLbl>
              <c:idx val="6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6-0703-40B5-ADDA-D135C7DA0897}"/>
                </c:ext>
              </c:extLst>
            </c:dLbl>
            <c:dLbl>
              <c:idx val="6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7-0703-40B5-ADDA-D135C7DA0897}"/>
                </c:ext>
              </c:extLst>
            </c:dLbl>
            <c:dLbl>
              <c:idx val="6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8-0703-40B5-ADDA-D135C7DA0897}"/>
                </c:ext>
              </c:extLst>
            </c:dLbl>
            <c:dLbl>
              <c:idx val="6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9-0703-40B5-ADDA-D135C7DA0897}"/>
                </c:ext>
              </c:extLst>
            </c:dLbl>
            <c:dLbl>
              <c:idx val="6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A-0703-40B5-ADDA-D135C7DA0897}"/>
                </c:ext>
              </c:extLst>
            </c:dLbl>
            <c:dLbl>
              <c:idx val="6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B-0703-40B5-ADDA-D135C7DA0897}"/>
                </c:ext>
              </c:extLst>
            </c:dLbl>
            <c:dLbl>
              <c:idx val="6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C-0703-40B5-ADDA-D135C7DA0897}"/>
                </c:ext>
              </c:extLst>
            </c:dLbl>
            <c:dLbl>
              <c:idx val="6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D-0703-40B5-ADDA-D135C7DA0897}"/>
                </c:ext>
              </c:extLst>
            </c:dLbl>
            <c:dLbl>
              <c:idx val="6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E-0703-40B5-ADDA-D135C7DA0897}"/>
                </c:ext>
              </c:extLst>
            </c:dLbl>
            <c:dLbl>
              <c:idx val="6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9F-0703-40B5-ADDA-D135C7DA0897}"/>
                </c:ext>
              </c:extLst>
            </c:dLbl>
            <c:dLbl>
              <c:idx val="6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0-0703-40B5-ADDA-D135C7DA0897}"/>
                </c:ext>
              </c:extLst>
            </c:dLbl>
            <c:dLbl>
              <c:idx val="6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1-0703-40B5-ADDA-D135C7DA0897}"/>
                </c:ext>
              </c:extLst>
            </c:dLbl>
            <c:dLbl>
              <c:idx val="6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2-0703-40B5-ADDA-D135C7DA0897}"/>
                </c:ext>
              </c:extLst>
            </c:dLbl>
            <c:dLbl>
              <c:idx val="6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3-0703-40B5-ADDA-D135C7DA0897}"/>
                </c:ext>
              </c:extLst>
            </c:dLbl>
            <c:dLbl>
              <c:idx val="6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4-0703-40B5-ADDA-D135C7DA0897}"/>
                </c:ext>
              </c:extLst>
            </c:dLbl>
            <c:dLbl>
              <c:idx val="6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5-0703-40B5-ADDA-D135C7DA0897}"/>
                </c:ext>
              </c:extLst>
            </c:dLbl>
            <c:dLbl>
              <c:idx val="6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6-0703-40B5-ADDA-D135C7DA0897}"/>
                </c:ext>
              </c:extLst>
            </c:dLbl>
            <c:dLbl>
              <c:idx val="6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7-0703-40B5-ADDA-D135C7DA0897}"/>
                </c:ext>
              </c:extLst>
            </c:dLbl>
            <c:dLbl>
              <c:idx val="6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8-0703-40B5-ADDA-D135C7DA0897}"/>
                </c:ext>
              </c:extLst>
            </c:dLbl>
            <c:dLbl>
              <c:idx val="6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9-0703-40B5-ADDA-D135C7DA0897}"/>
                </c:ext>
              </c:extLst>
            </c:dLbl>
            <c:dLbl>
              <c:idx val="6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A-0703-40B5-ADDA-D135C7DA0897}"/>
                </c:ext>
              </c:extLst>
            </c:dLbl>
            <c:dLbl>
              <c:idx val="6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B-0703-40B5-ADDA-D135C7DA0897}"/>
                </c:ext>
              </c:extLst>
            </c:dLbl>
            <c:dLbl>
              <c:idx val="6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C-0703-40B5-ADDA-D135C7DA0897}"/>
                </c:ext>
              </c:extLst>
            </c:dLbl>
            <c:dLbl>
              <c:idx val="6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D-0703-40B5-ADDA-D135C7DA0897}"/>
                </c:ext>
              </c:extLst>
            </c:dLbl>
            <c:dLbl>
              <c:idx val="6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E-0703-40B5-ADDA-D135C7DA0897}"/>
                </c:ext>
              </c:extLst>
            </c:dLbl>
            <c:dLbl>
              <c:idx val="6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AF-0703-40B5-ADDA-D135C7DA0897}"/>
                </c:ext>
              </c:extLst>
            </c:dLbl>
            <c:dLbl>
              <c:idx val="6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0-0703-40B5-ADDA-D135C7DA0897}"/>
                </c:ext>
              </c:extLst>
            </c:dLbl>
            <c:dLbl>
              <c:idx val="6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1-0703-40B5-ADDA-D135C7DA0897}"/>
                </c:ext>
              </c:extLst>
            </c:dLbl>
            <c:dLbl>
              <c:idx val="6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2-0703-40B5-ADDA-D135C7DA0897}"/>
                </c:ext>
              </c:extLst>
            </c:dLbl>
            <c:dLbl>
              <c:idx val="6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3-0703-40B5-ADDA-D135C7DA0897}"/>
                </c:ext>
              </c:extLst>
            </c:dLbl>
            <c:dLbl>
              <c:idx val="6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4-0703-40B5-ADDA-D135C7DA0897}"/>
                </c:ext>
              </c:extLst>
            </c:dLbl>
            <c:dLbl>
              <c:idx val="6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5-0703-40B5-ADDA-D135C7DA0897}"/>
                </c:ext>
              </c:extLst>
            </c:dLbl>
            <c:dLbl>
              <c:idx val="6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6-0703-40B5-ADDA-D135C7DA0897}"/>
                </c:ext>
              </c:extLst>
            </c:dLbl>
            <c:dLbl>
              <c:idx val="6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7-0703-40B5-ADDA-D135C7DA0897}"/>
                </c:ext>
              </c:extLst>
            </c:dLbl>
            <c:dLbl>
              <c:idx val="6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8-0703-40B5-ADDA-D135C7DA0897}"/>
                </c:ext>
              </c:extLst>
            </c:dLbl>
            <c:dLbl>
              <c:idx val="6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9-0703-40B5-ADDA-D135C7DA0897}"/>
                </c:ext>
              </c:extLst>
            </c:dLbl>
            <c:dLbl>
              <c:idx val="6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A-0703-40B5-ADDA-D135C7DA0897}"/>
                </c:ext>
              </c:extLst>
            </c:dLbl>
            <c:dLbl>
              <c:idx val="6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B-0703-40B5-ADDA-D135C7DA0897}"/>
                </c:ext>
              </c:extLst>
            </c:dLbl>
            <c:dLbl>
              <c:idx val="6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C-0703-40B5-ADDA-D135C7DA0897}"/>
                </c:ext>
              </c:extLst>
            </c:dLbl>
            <c:dLbl>
              <c:idx val="6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D-0703-40B5-ADDA-D135C7DA0897}"/>
                </c:ext>
              </c:extLst>
            </c:dLbl>
            <c:dLbl>
              <c:idx val="6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E-0703-40B5-ADDA-D135C7DA0897}"/>
                </c:ext>
              </c:extLst>
            </c:dLbl>
            <c:dLbl>
              <c:idx val="6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BF-0703-40B5-ADDA-D135C7DA0897}"/>
                </c:ext>
              </c:extLst>
            </c:dLbl>
            <c:dLbl>
              <c:idx val="6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0-0703-40B5-ADDA-D135C7DA0897}"/>
                </c:ext>
              </c:extLst>
            </c:dLbl>
            <c:dLbl>
              <c:idx val="6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1-0703-40B5-ADDA-D135C7DA0897}"/>
                </c:ext>
              </c:extLst>
            </c:dLbl>
            <c:dLbl>
              <c:idx val="7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2-0703-40B5-ADDA-D135C7DA0897}"/>
                </c:ext>
              </c:extLst>
            </c:dLbl>
            <c:dLbl>
              <c:idx val="7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3-0703-40B5-ADDA-D135C7DA0897}"/>
                </c:ext>
              </c:extLst>
            </c:dLbl>
            <c:dLbl>
              <c:idx val="7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4-0703-40B5-ADDA-D135C7DA0897}"/>
                </c:ext>
              </c:extLst>
            </c:dLbl>
            <c:dLbl>
              <c:idx val="7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5-0703-40B5-ADDA-D135C7DA0897}"/>
                </c:ext>
              </c:extLst>
            </c:dLbl>
            <c:dLbl>
              <c:idx val="7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6-0703-40B5-ADDA-D135C7DA0897}"/>
                </c:ext>
              </c:extLst>
            </c:dLbl>
            <c:dLbl>
              <c:idx val="7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7-0703-40B5-ADDA-D135C7DA0897}"/>
                </c:ext>
              </c:extLst>
            </c:dLbl>
            <c:dLbl>
              <c:idx val="7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8-0703-40B5-ADDA-D135C7DA0897}"/>
                </c:ext>
              </c:extLst>
            </c:dLbl>
            <c:dLbl>
              <c:idx val="7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9-0703-40B5-ADDA-D135C7DA0897}"/>
                </c:ext>
              </c:extLst>
            </c:dLbl>
            <c:dLbl>
              <c:idx val="7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A-0703-40B5-ADDA-D135C7DA0897}"/>
                </c:ext>
              </c:extLst>
            </c:dLbl>
            <c:dLbl>
              <c:idx val="7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B-0703-40B5-ADDA-D135C7DA0897}"/>
                </c:ext>
              </c:extLst>
            </c:dLbl>
            <c:dLbl>
              <c:idx val="7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C-0703-40B5-ADDA-D135C7DA0897}"/>
                </c:ext>
              </c:extLst>
            </c:dLbl>
            <c:dLbl>
              <c:idx val="7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D-0703-40B5-ADDA-D135C7DA0897}"/>
                </c:ext>
              </c:extLst>
            </c:dLbl>
            <c:dLbl>
              <c:idx val="7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E-0703-40B5-ADDA-D135C7DA0897}"/>
                </c:ext>
              </c:extLst>
            </c:dLbl>
            <c:dLbl>
              <c:idx val="7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CF-0703-40B5-ADDA-D135C7DA0897}"/>
                </c:ext>
              </c:extLst>
            </c:dLbl>
            <c:dLbl>
              <c:idx val="7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0-0703-40B5-ADDA-D135C7DA0897}"/>
                </c:ext>
              </c:extLst>
            </c:dLbl>
            <c:dLbl>
              <c:idx val="7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1-0703-40B5-ADDA-D135C7DA0897}"/>
                </c:ext>
              </c:extLst>
            </c:dLbl>
            <c:dLbl>
              <c:idx val="7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2-0703-40B5-ADDA-D135C7DA0897}"/>
                </c:ext>
              </c:extLst>
            </c:dLbl>
            <c:dLbl>
              <c:idx val="7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3-0703-40B5-ADDA-D135C7DA0897}"/>
                </c:ext>
              </c:extLst>
            </c:dLbl>
            <c:dLbl>
              <c:idx val="7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4-0703-40B5-ADDA-D135C7DA0897}"/>
                </c:ext>
              </c:extLst>
            </c:dLbl>
            <c:dLbl>
              <c:idx val="7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5-0703-40B5-ADDA-D135C7DA0897}"/>
                </c:ext>
              </c:extLst>
            </c:dLbl>
            <c:dLbl>
              <c:idx val="7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6-0703-40B5-ADDA-D135C7DA0897}"/>
                </c:ext>
              </c:extLst>
            </c:dLbl>
            <c:dLbl>
              <c:idx val="7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7-0703-40B5-ADDA-D135C7DA0897}"/>
                </c:ext>
              </c:extLst>
            </c:dLbl>
            <c:dLbl>
              <c:idx val="7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8-0703-40B5-ADDA-D135C7DA0897}"/>
                </c:ext>
              </c:extLst>
            </c:dLbl>
            <c:dLbl>
              <c:idx val="7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9-0703-40B5-ADDA-D135C7DA0897}"/>
                </c:ext>
              </c:extLst>
            </c:dLbl>
            <c:dLbl>
              <c:idx val="7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A-0703-40B5-ADDA-D135C7DA0897}"/>
                </c:ext>
              </c:extLst>
            </c:dLbl>
            <c:dLbl>
              <c:idx val="7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B-0703-40B5-ADDA-D135C7DA0897}"/>
                </c:ext>
              </c:extLst>
            </c:dLbl>
            <c:dLbl>
              <c:idx val="7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C-0703-40B5-ADDA-D135C7DA0897}"/>
                </c:ext>
              </c:extLst>
            </c:dLbl>
            <c:dLbl>
              <c:idx val="7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D-0703-40B5-ADDA-D135C7DA0897}"/>
                </c:ext>
              </c:extLst>
            </c:dLbl>
            <c:dLbl>
              <c:idx val="7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E-0703-40B5-ADDA-D135C7DA0897}"/>
                </c:ext>
              </c:extLst>
            </c:dLbl>
            <c:dLbl>
              <c:idx val="7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DF-0703-40B5-ADDA-D135C7DA0897}"/>
                </c:ext>
              </c:extLst>
            </c:dLbl>
            <c:dLbl>
              <c:idx val="7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0-0703-40B5-ADDA-D135C7DA0897}"/>
                </c:ext>
              </c:extLst>
            </c:dLbl>
            <c:dLbl>
              <c:idx val="7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1-0703-40B5-ADDA-D135C7DA0897}"/>
                </c:ext>
              </c:extLst>
            </c:dLbl>
            <c:dLbl>
              <c:idx val="7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2-0703-40B5-ADDA-D135C7DA0897}"/>
                </c:ext>
              </c:extLst>
            </c:dLbl>
            <c:dLbl>
              <c:idx val="7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3-0703-40B5-ADDA-D135C7DA0897}"/>
                </c:ext>
              </c:extLst>
            </c:dLbl>
            <c:dLbl>
              <c:idx val="7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4-0703-40B5-ADDA-D135C7DA0897}"/>
                </c:ext>
              </c:extLst>
            </c:dLbl>
            <c:dLbl>
              <c:idx val="7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5-0703-40B5-ADDA-D135C7DA0897}"/>
                </c:ext>
              </c:extLst>
            </c:dLbl>
            <c:dLbl>
              <c:idx val="7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6-0703-40B5-ADDA-D135C7DA0897}"/>
                </c:ext>
              </c:extLst>
            </c:dLbl>
            <c:dLbl>
              <c:idx val="7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7-0703-40B5-ADDA-D135C7DA0897}"/>
                </c:ext>
              </c:extLst>
            </c:dLbl>
            <c:dLbl>
              <c:idx val="7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8-0703-40B5-ADDA-D135C7DA0897}"/>
                </c:ext>
              </c:extLst>
            </c:dLbl>
            <c:dLbl>
              <c:idx val="7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9-0703-40B5-ADDA-D135C7DA0897}"/>
                </c:ext>
              </c:extLst>
            </c:dLbl>
            <c:dLbl>
              <c:idx val="7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A-0703-40B5-ADDA-D135C7DA0897}"/>
                </c:ext>
              </c:extLst>
            </c:dLbl>
            <c:dLbl>
              <c:idx val="7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B-0703-40B5-ADDA-D135C7DA0897}"/>
                </c:ext>
              </c:extLst>
            </c:dLbl>
            <c:dLbl>
              <c:idx val="7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C-0703-40B5-ADDA-D135C7DA0897}"/>
                </c:ext>
              </c:extLst>
            </c:dLbl>
            <c:dLbl>
              <c:idx val="7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D-0703-40B5-ADDA-D135C7DA0897}"/>
                </c:ext>
              </c:extLst>
            </c:dLbl>
            <c:dLbl>
              <c:idx val="7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E-0703-40B5-ADDA-D135C7DA0897}"/>
                </c:ext>
              </c:extLst>
            </c:dLbl>
            <c:dLbl>
              <c:idx val="7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EF-0703-40B5-ADDA-D135C7DA0897}"/>
                </c:ext>
              </c:extLst>
            </c:dLbl>
            <c:dLbl>
              <c:idx val="7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0-0703-40B5-ADDA-D135C7DA0897}"/>
                </c:ext>
              </c:extLst>
            </c:dLbl>
            <c:dLbl>
              <c:idx val="7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1-0703-40B5-ADDA-D135C7DA0897}"/>
                </c:ext>
              </c:extLst>
            </c:dLbl>
            <c:dLbl>
              <c:idx val="7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2-0703-40B5-ADDA-D135C7DA0897}"/>
                </c:ext>
              </c:extLst>
            </c:dLbl>
            <c:dLbl>
              <c:idx val="7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3-0703-40B5-ADDA-D135C7DA0897}"/>
                </c:ext>
              </c:extLst>
            </c:dLbl>
            <c:dLbl>
              <c:idx val="7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4-0703-40B5-ADDA-D135C7DA0897}"/>
                </c:ext>
              </c:extLst>
            </c:dLbl>
            <c:dLbl>
              <c:idx val="7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5-0703-40B5-ADDA-D135C7DA0897}"/>
                </c:ext>
              </c:extLst>
            </c:dLbl>
            <c:dLbl>
              <c:idx val="7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6-0703-40B5-ADDA-D135C7DA0897}"/>
                </c:ext>
              </c:extLst>
            </c:dLbl>
            <c:dLbl>
              <c:idx val="7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7-0703-40B5-ADDA-D135C7DA0897}"/>
                </c:ext>
              </c:extLst>
            </c:dLbl>
            <c:dLbl>
              <c:idx val="7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8-0703-40B5-ADDA-D135C7DA0897}"/>
                </c:ext>
              </c:extLst>
            </c:dLbl>
            <c:dLbl>
              <c:idx val="7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9-0703-40B5-ADDA-D135C7DA0897}"/>
                </c:ext>
              </c:extLst>
            </c:dLbl>
            <c:dLbl>
              <c:idx val="7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A-0703-40B5-ADDA-D135C7DA0897}"/>
                </c:ext>
              </c:extLst>
            </c:dLbl>
            <c:dLbl>
              <c:idx val="7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B-0703-40B5-ADDA-D135C7DA0897}"/>
                </c:ext>
              </c:extLst>
            </c:dLbl>
            <c:dLbl>
              <c:idx val="7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C-0703-40B5-ADDA-D135C7DA0897}"/>
                </c:ext>
              </c:extLst>
            </c:dLbl>
            <c:dLbl>
              <c:idx val="7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D-0703-40B5-ADDA-D135C7DA0897}"/>
                </c:ext>
              </c:extLst>
            </c:dLbl>
            <c:dLbl>
              <c:idx val="7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E-0703-40B5-ADDA-D135C7DA0897}"/>
                </c:ext>
              </c:extLst>
            </c:dLbl>
            <c:dLbl>
              <c:idx val="7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2FF-0703-40B5-ADDA-D135C7DA0897}"/>
                </c:ext>
              </c:extLst>
            </c:dLbl>
            <c:dLbl>
              <c:idx val="7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0-0703-40B5-ADDA-D135C7DA0897}"/>
                </c:ext>
              </c:extLst>
            </c:dLbl>
            <c:dLbl>
              <c:idx val="7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1-0703-40B5-ADDA-D135C7DA0897}"/>
                </c:ext>
              </c:extLst>
            </c:dLbl>
            <c:dLbl>
              <c:idx val="7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2-0703-40B5-ADDA-D135C7DA0897}"/>
                </c:ext>
              </c:extLst>
            </c:dLbl>
            <c:dLbl>
              <c:idx val="7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3-0703-40B5-ADDA-D135C7DA0897}"/>
                </c:ext>
              </c:extLst>
            </c:dLbl>
            <c:dLbl>
              <c:idx val="7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4-0703-40B5-ADDA-D135C7DA0897}"/>
                </c:ext>
              </c:extLst>
            </c:dLbl>
            <c:dLbl>
              <c:idx val="7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5-0703-40B5-ADDA-D135C7DA0897}"/>
                </c:ext>
              </c:extLst>
            </c:dLbl>
            <c:dLbl>
              <c:idx val="7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6-0703-40B5-ADDA-D135C7DA0897}"/>
                </c:ext>
              </c:extLst>
            </c:dLbl>
            <c:dLbl>
              <c:idx val="7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7-0703-40B5-ADDA-D135C7DA0897}"/>
                </c:ext>
              </c:extLst>
            </c:dLbl>
            <c:dLbl>
              <c:idx val="7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8-0703-40B5-ADDA-D135C7DA0897}"/>
                </c:ext>
              </c:extLst>
            </c:dLbl>
            <c:dLbl>
              <c:idx val="7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9-0703-40B5-ADDA-D135C7DA0897}"/>
                </c:ext>
              </c:extLst>
            </c:dLbl>
            <c:dLbl>
              <c:idx val="7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A-0703-40B5-ADDA-D135C7DA0897}"/>
                </c:ext>
              </c:extLst>
            </c:dLbl>
            <c:dLbl>
              <c:idx val="7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B-0703-40B5-ADDA-D135C7DA0897}"/>
                </c:ext>
              </c:extLst>
            </c:dLbl>
            <c:dLbl>
              <c:idx val="7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C-0703-40B5-ADDA-D135C7DA0897}"/>
                </c:ext>
              </c:extLst>
            </c:dLbl>
            <c:dLbl>
              <c:idx val="7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D-0703-40B5-ADDA-D135C7DA0897}"/>
                </c:ext>
              </c:extLst>
            </c:dLbl>
            <c:dLbl>
              <c:idx val="7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E-0703-40B5-ADDA-D135C7DA0897}"/>
                </c:ext>
              </c:extLst>
            </c:dLbl>
            <c:dLbl>
              <c:idx val="7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0F-0703-40B5-ADDA-D135C7DA0897}"/>
                </c:ext>
              </c:extLst>
            </c:dLbl>
            <c:dLbl>
              <c:idx val="7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0-0703-40B5-ADDA-D135C7DA0897}"/>
                </c:ext>
              </c:extLst>
            </c:dLbl>
            <c:dLbl>
              <c:idx val="7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1-0703-40B5-ADDA-D135C7DA0897}"/>
                </c:ext>
              </c:extLst>
            </c:dLbl>
            <c:dLbl>
              <c:idx val="7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2-0703-40B5-ADDA-D135C7DA0897}"/>
                </c:ext>
              </c:extLst>
            </c:dLbl>
            <c:dLbl>
              <c:idx val="7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3-0703-40B5-ADDA-D135C7DA0897}"/>
                </c:ext>
              </c:extLst>
            </c:dLbl>
            <c:dLbl>
              <c:idx val="7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4-0703-40B5-ADDA-D135C7DA0897}"/>
                </c:ext>
              </c:extLst>
            </c:dLbl>
            <c:dLbl>
              <c:idx val="7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5-0703-40B5-ADDA-D135C7DA0897}"/>
                </c:ext>
              </c:extLst>
            </c:dLbl>
            <c:dLbl>
              <c:idx val="7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6-0703-40B5-ADDA-D135C7DA0897}"/>
                </c:ext>
              </c:extLst>
            </c:dLbl>
            <c:dLbl>
              <c:idx val="7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7-0703-40B5-ADDA-D135C7DA0897}"/>
                </c:ext>
              </c:extLst>
            </c:dLbl>
            <c:dLbl>
              <c:idx val="7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8-0703-40B5-ADDA-D135C7DA0897}"/>
                </c:ext>
              </c:extLst>
            </c:dLbl>
            <c:dLbl>
              <c:idx val="7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9-0703-40B5-ADDA-D135C7DA0897}"/>
                </c:ext>
              </c:extLst>
            </c:dLbl>
            <c:dLbl>
              <c:idx val="7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A-0703-40B5-ADDA-D135C7DA0897}"/>
                </c:ext>
              </c:extLst>
            </c:dLbl>
            <c:dLbl>
              <c:idx val="7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B-0703-40B5-ADDA-D135C7DA0897}"/>
                </c:ext>
              </c:extLst>
            </c:dLbl>
            <c:dLbl>
              <c:idx val="7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C-0703-40B5-ADDA-D135C7DA0897}"/>
                </c:ext>
              </c:extLst>
            </c:dLbl>
            <c:dLbl>
              <c:idx val="7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D-0703-40B5-ADDA-D135C7DA0897}"/>
                </c:ext>
              </c:extLst>
            </c:dLbl>
            <c:dLbl>
              <c:idx val="7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E-0703-40B5-ADDA-D135C7DA0897}"/>
                </c:ext>
              </c:extLst>
            </c:dLbl>
            <c:dLbl>
              <c:idx val="7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1F-0703-40B5-ADDA-D135C7DA0897}"/>
                </c:ext>
              </c:extLst>
            </c:dLbl>
            <c:dLbl>
              <c:idx val="7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0-0703-40B5-ADDA-D135C7DA0897}"/>
                </c:ext>
              </c:extLst>
            </c:dLbl>
            <c:dLbl>
              <c:idx val="7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1-0703-40B5-ADDA-D135C7DA0897}"/>
                </c:ext>
              </c:extLst>
            </c:dLbl>
            <c:dLbl>
              <c:idx val="7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2-0703-40B5-ADDA-D135C7DA0897}"/>
                </c:ext>
              </c:extLst>
            </c:dLbl>
            <c:dLbl>
              <c:idx val="7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3-0703-40B5-ADDA-D135C7DA0897}"/>
                </c:ext>
              </c:extLst>
            </c:dLbl>
            <c:dLbl>
              <c:idx val="7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4-0703-40B5-ADDA-D135C7DA0897}"/>
                </c:ext>
              </c:extLst>
            </c:dLbl>
            <c:dLbl>
              <c:idx val="7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5-0703-40B5-ADDA-D135C7DA0897}"/>
                </c:ext>
              </c:extLst>
            </c:dLbl>
            <c:dLbl>
              <c:idx val="8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6-0703-40B5-ADDA-D135C7DA0897}"/>
                </c:ext>
              </c:extLst>
            </c:dLbl>
            <c:dLbl>
              <c:idx val="8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7-0703-40B5-ADDA-D135C7DA0897}"/>
                </c:ext>
              </c:extLst>
            </c:dLbl>
            <c:dLbl>
              <c:idx val="8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8-0703-40B5-ADDA-D135C7DA0897}"/>
                </c:ext>
              </c:extLst>
            </c:dLbl>
            <c:dLbl>
              <c:idx val="8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9-0703-40B5-ADDA-D135C7DA0897}"/>
                </c:ext>
              </c:extLst>
            </c:dLbl>
            <c:dLbl>
              <c:idx val="8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A-0703-40B5-ADDA-D135C7DA0897}"/>
                </c:ext>
              </c:extLst>
            </c:dLbl>
            <c:dLbl>
              <c:idx val="8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B-0703-40B5-ADDA-D135C7DA0897}"/>
                </c:ext>
              </c:extLst>
            </c:dLbl>
            <c:dLbl>
              <c:idx val="8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C-0703-40B5-ADDA-D135C7DA0897}"/>
                </c:ext>
              </c:extLst>
            </c:dLbl>
            <c:dLbl>
              <c:idx val="8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D-0703-40B5-ADDA-D135C7DA0897}"/>
                </c:ext>
              </c:extLst>
            </c:dLbl>
            <c:dLbl>
              <c:idx val="8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E-0703-40B5-ADDA-D135C7DA0897}"/>
                </c:ext>
              </c:extLst>
            </c:dLbl>
            <c:dLbl>
              <c:idx val="8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2F-0703-40B5-ADDA-D135C7DA0897}"/>
                </c:ext>
              </c:extLst>
            </c:dLbl>
            <c:dLbl>
              <c:idx val="8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0-0703-40B5-ADDA-D135C7DA0897}"/>
                </c:ext>
              </c:extLst>
            </c:dLbl>
            <c:dLbl>
              <c:idx val="8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1-0703-40B5-ADDA-D135C7DA0897}"/>
                </c:ext>
              </c:extLst>
            </c:dLbl>
            <c:dLbl>
              <c:idx val="8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2-0703-40B5-ADDA-D135C7DA0897}"/>
                </c:ext>
              </c:extLst>
            </c:dLbl>
            <c:dLbl>
              <c:idx val="8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3-0703-40B5-ADDA-D135C7DA0897}"/>
                </c:ext>
              </c:extLst>
            </c:dLbl>
            <c:dLbl>
              <c:idx val="8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4-0703-40B5-ADDA-D135C7DA0897}"/>
                </c:ext>
              </c:extLst>
            </c:dLbl>
            <c:dLbl>
              <c:idx val="8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5-0703-40B5-ADDA-D135C7DA0897}"/>
                </c:ext>
              </c:extLst>
            </c:dLbl>
            <c:dLbl>
              <c:idx val="8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6-0703-40B5-ADDA-D135C7DA0897}"/>
                </c:ext>
              </c:extLst>
            </c:dLbl>
            <c:dLbl>
              <c:idx val="8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7-0703-40B5-ADDA-D135C7DA0897}"/>
                </c:ext>
              </c:extLst>
            </c:dLbl>
            <c:dLbl>
              <c:idx val="8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8-0703-40B5-ADDA-D135C7DA0897}"/>
                </c:ext>
              </c:extLst>
            </c:dLbl>
            <c:dLbl>
              <c:idx val="8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9-0703-40B5-ADDA-D135C7DA0897}"/>
                </c:ext>
              </c:extLst>
            </c:dLbl>
            <c:dLbl>
              <c:idx val="8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A-0703-40B5-ADDA-D135C7DA0897}"/>
                </c:ext>
              </c:extLst>
            </c:dLbl>
            <c:dLbl>
              <c:idx val="8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B-0703-40B5-ADDA-D135C7DA0897}"/>
                </c:ext>
              </c:extLst>
            </c:dLbl>
            <c:dLbl>
              <c:idx val="8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C-0703-40B5-ADDA-D135C7DA0897}"/>
                </c:ext>
              </c:extLst>
            </c:dLbl>
            <c:dLbl>
              <c:idx val="8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D-0703-40B5-ADDA-D135C7DA0897}"/>
                </c:ext>
              </c:extLst>
            </c:dLbl>
            <c:dLbl>
              <c:idx val="8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E-0703-40B5-ADDA-D135C7DA0897}"/>
                </c:ext>
              </c:extLst>
            </c:dLbl>
            <c:dLbl>
              <c:idx val="8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3F-0703-40B5-ADDA-D135C7DA0897}"/>
                </c:ext>
              </c:extLst>
            </c:dLbl>
            <c:dLbl>
              <c:idx val="8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0-0703-40B5-ADDA-D135C7DA0897}"/>
                </c:ext>
              </c:extLst>
            </c:dLbl>
            <c:dLbl>
              <c:idx val="8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1-0703-40B5-ADDA-D135C7DA0897}"/>
                </c:ext>
              </c:extLst>
            </c:dLbl>
            <c:dLbl>
              <c:idx val="8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2-0703-40B5-ADDA-D135C7DA0897}"/>
                </c:ext>
              </c:extLst>
            </c:dLbl>
            <c:dLbl>
              <c:idx val="8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3-0703-40B5-ADDA-D135C7DA0897}"/>
                </c:ext>
              </c:extLst>
            </c:dLbl>
            <c:dLbl>
              <c:idx val="8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4-0703-40B5-ADDA-D135C7DA0897}"/>
                </c:ext>
              </c:extLst>
            </c:dLbl>
            <c:dLbl>
              <c:idx val="8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5-0703-40B5-ADDA-D135C7DA0897}"/>
                </c:ext>
              </c:extLst>
            </c:dLbl>
            <c:dLbl>
              <c:idx val="8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6-0703-40B5-ADDA-D135C7DA0897}"/>
                </c:ext>
              </c:extLst>
            </c:dLbl>
            <c:dLbl>
              <c:idx val="8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7-0703-40B5-ADDA-D135C7DA0897}"/>
                </c:ext>
              </c:extLst>
            </c:dLbl>
            <c:dLbl>
              <c:idx val="8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8-0703-40B5-ADDA-D135C7DA0897}"/>
                </c:ext>
              </c:extLst>
            </c:dLbl>
            <c:dLbl>
              <c:idx val="8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9-0703-40B5-ADDA-D135C7DA0897}"/>
                </c:ext>
              </c:extLst>
            </c:dLbl>
            <c:dLbl>
              <c:idx val="8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A-0703-40B5-ADDA-D135C7DA0897}"/>
                </c:ext>
              </c:extLst>
            </c:dLbl>
            <c:dLbl>
              <c:idx val="8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B-0703-40B5-ADDA-D135C7DA0897}"/>
                </c:ext>
              </c:extLst>
            </c:dLbl>
            <c:dLbl>
              <c:idx val="8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C-0703-40B5-ADDA-D135C7DA0897}"/>
                </c:ext>
              </c:extLst>
            </c:dLbl>
            <c:dLbl>
              <c:idx val="8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D-0703-40B5-ADDA-D135C7DA0897}"/>
                </c:ext>
              </c:extLst>
            </c:dLbl>
            <c:dLbl>
              <c:idx val="8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E-0703-40B5-ADDA-D135C7DA0897}"/>
                </c:ext>
              </c:extLst>
            </c:dLbl>
            <c:dLbl>
              <c:idx val="8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4F-0703-40B5-ADDA-D135C7DA0897}"/>
                </c:ext>
              </c:extLst>
            </c:dLbl>
            <c:dLbl>
              <c:idx val="8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0-0703-40B5-ADDA-D135C7DA0897}"/>
                </c:ext>
              </c:extLst>
            </c:dLbl>
            <c:dLbl>
              <c:idx val="8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1-0703-40B5-ADDA-D135C7DA0897}"/>
                </c:ext>
              </c:extLst>
            </c:dLbl>
            <c:dLbl>
              <c:idx val="8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2-0703-40B5-ADDA-D135C7DA0897}"/>
                </c:ext>
              </c:extLst>
            </c:dLbl>
            <c:dLbl>
              <c:idx val="8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3-0703-40B5-ADDA-D135C7DA0897}"/>
                </c:ext>
              </c:extLst>
            </c:dLbl>
            <c:dLbl>
              <c:idx val="8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4-0703-40B5-ADDA-D135C7DA0897}"/>
                </c:ext>
              </c:extLst>
            </c:dLbl>
            <c:dLbl>
              <c:idx val="8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5-0703-40B5-ADDA-D135C7DA0897}"/>
                </c:ext>
              </c:extLst>
            </c:dLbl>
            <c:dLbl>
              <c:idx val="8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6-0703-40B5-ADDA-D135C7DA0897}"/>
                </c:ext>
              </c:extLst>
            </c:dLbl>
            <c:dLbl>
              <c:idx val="8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7-0703-40B5-ADDA-D135C7DA0897}"/>
                </c:ext>
              </c:extLst>
            </c:dLbl>
            <c:dLbl>
              <c:idx val="8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8-0703-40B5-ADDA-D135C7DA0897}"/>
                </c:ext>
              </c:extLst>
            </c:dLbl>
            <c:dLbl>
              <c:idx val="8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9-0703-40B5-ADDA-D135C7DA0897}"/>
                </c:ext>
              </c:extLst>
            </c:dLbl>
            <c:dLbl>
              <c:idx val="8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A-0703-40B5-ADDA-D135C7DA0897}"/>
                </c:ext>
              </c:extLst>
            </c:dLbl>
            <c:dLbl>
              <c:idx val="8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B-0703-40B5-ADDA-D135C7DA0897}"/>
                </c:ext>
              </c:extLst>
            </c:dLbl>
            <c:dLbl>
              <c:idx val="8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C-0703-40B5-ADDA-D135C7DA0897}"/>
                </c:ext>
              </c:extLst>
            </c:dLbl>
            <c:dLbl>
              <c:idx val="8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D-0703-40B5-ADDA-D135C7DA0897}"/>
                </c:ext>
              </c:extLst>
            </c:dLbl>
            <c:dLbl>
              <c:idx val="8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E-0703-40B5-ADDA-D135C7DA0897}"/>
                </c:ext>
              </c:extLst>
            </c:dLbl>
            <c:dLbl>
              <c:idx val="8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5F-0703-40B5-ADDA-D135C7DA0897}"/>
                </c:ext>
              </c:extLst>
            </c:dLbl>
            <c:dLbl>
              <c:idx val="8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0-0703-40B5-ADDA-D135C7DA0897}"/>
                </c:ext>
              </c:extLst>
            </c:dLbl>
            <c:dLbl>
              <c:idx val="8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1-0703-40B5-ADDA-D135C7DA0897}"/>
                </c:ext>
              </c:extLst>
            </c:dLbl>
            <c:dLbl>
              <c:idx val="8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2-0703-40B5-ADDA-D135C7DA0897}"/>
                </c:ext>
              </c:extLst>
            </c:dLbl>
            <c:dLbl>
              <c:idx val="8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3-0703-40B5-ADDA-D135C7DA0897}"/>
                </c:ext>
              </c:extLst>
            </c:dLbl>
            <c:dLbl>
              <c:idx val="8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4-0703-40B5-ADDA-D135C7DA0897}"/>
                </c:ext>
              </c:extLst>
            </c:dLbl>
            <c:dLbl>
              <c:idx val="8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5-0703-40B5-ADDA-D135C7DA0897}"/>
                </c:ext>
              </c:extLst>
            </c:dLbl>
            <c:dLbl>
              <c:idx val="8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6-0703-40B5-ADDA-D135C7DA0897}"/>
                </c:ext>
              </c:extLst>
            </c:dLbl>
            <c:dLbl>
              <c:idx val="8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7-0703-40B5-ADDA-D135C7DA0897}"/>
                </c:ext>
              </c:extLst>
            </c:dLbl>
            <c:dLbl>
              <c:idx val="8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8-0703-40B5-ADDA-D135C7DA0897}"/>
                </c:ext>
              </c:extLst>
            </c:dLbl>
            <c:dLbl>
              <c:idx val="8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9-0703-40B5-ADDA-D135C7DA0897}"/>
                </c:ext>
              </c:extLst>
            </c:dLbl>
            <c:dLbl>
              <c:idx val="8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A-0703-40B5-ADDA-D135C7DA0897}"/>
                </c:ext>
              </c:extLst>
            </c:dLbl>
            <c:dLbl>
              <c:idx val="8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B-0703-40B5-ADDA-D135C7DA0897}"/>
                </c:ext>
              </c:extLst>
            </c:dLbl>
            <c:dLbl>
              <c:idx val="8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C-0703-40B5-ADDA-D135C7DA0897}"/>
                </c:ext>
              </c:extLst>
            </c:dLbl>
            <c:dLbl>
              <c:idx val="8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D-0703-40B5-ADDA-D135C7DA0897}"/>
                </c:ext>
              </c:extLst>
            </c:dLbl>
            <c:dLbl>
              <c:idx val="8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E-0703-40B5-ADDA-D135C7DA0897}"/>
                </c:ext>
              </c:extLst>
            </c:dLbl>
            <c:dLbl>
              <c:idx val="8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6F-0703-40B5-ADDA-D135C7DA0897}"/>
                </c:ext>
              </c:extLst>
            </c:dLbl>
            <c:dLbl>
              <c:idx val="8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0-0703-40B5-ADDA-D135C7DA0897}"/>
                </c:ext>
              </c:extLst>
            </c:dLbl>
            <c:dLbl>
              <c:idx val="8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1-0703-40B5-ADDA-D135C7DA0897}"/>
                </c:ext>
              </c:extLst>
            </c:dLbl>
            <c:dLbl>
              <c:idx val="8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2-0703-40B5-ADDA-D135C7DA0897}"/>
                </c:ext>
              </c:extLst>
            </c:dLbl>
            <c:dLbl>
              <c:idx val="8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3-0703-40B5-ADDA-D135C7DA0897}"/>
                </c:ext>
              </c:extLst>
            </c:dLbl>
            <c:dLbl>
              <c:idx val="8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4-0703-40B5-ADDA-D135C7DA0897}"/>
                </c:ext>
              </c:extLst>
            </c:dLbl>
            <c:dLbl>
              <c:idx val="8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5-0703-40B5-ADDA-D135C7DA0897}"/>
                </c:ext>
              </c:extLst>
            </c:dLbl>
            <c:dLbl>
              <c:idx val="8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6-0703-40B5-ADDA-D135C7DA0897}"/>
                </c:ext>
              </c:extLst>
            </c:dLbl>
            <c:dLbl>
              <c:idx val="8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7-0703-40B5-ADDA-D135C7DA0897}"/>
                </c:ext>
              </c:extLst>
            </c:dLbl>
            <c:dLbl>
              <c:idx val="8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8-0703-40B5-ADDA-D135C7DA0897}"/>
                </c:ext>
              </c:extLst>
            </c:dLbl>
            <c:dLbl>
              <c:idx val="8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9-0703-40B5-ADDA-D135C7DA0897}"/>
                </c:ext>
              </c:extLst>
            </c:dLbl>
            <c:dLbl>
              <c:idx val="8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A-0703-40B5-ADDA-D135C7DA0897}"/>
                </c:ext>
              </c:extLst>
            </c:dLbl>
            <c:dLbl>
              <c:idx val="8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B-0703-40B5-ADDA-D135C7DA0897}"/>
                </c:ext>
              </c:extLst>
            </c:dLbl>
            <c:dLbl>
              <c:idx val="8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C-0703-40B5-ADDA-D135C7DA0897}"/>
                </c:ext>
              </c:extLst>
            </c:dLbl>
            <c:dLbl>
              <c:idx val="8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D-0703-40B5-ADDA-D135C7DA0897}"/>
                </c:ext>
              </c:extLst>
            </c:dLbl>
            <c:dLbl>
              <c:idx val="8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E-0703-40B5-ADDA-D135C7DA0897}"/>
                </c:ext>
              </c:extLst>
            </c:dLbl>
            <c:dLbl>
              <c:idx val="8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7F-0703-40B5-ADDA-D135C7DA0897}"/>
                </c:ext>
              </c:extLst>
            </c:dLbl>
            <c:dLbl>
              <c:idx val="8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0-0703-40B5-ADDA-D135C7DA0897}"/>
                </c:ext>
              </c:extLst>
            </c:dLbl>
            <c:dLbl>
              <c:idx val="8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1-0703-40B5-ADDA-D135C7DA0897}"/>
                </c:ext>
              </c:extLst>
            </c:dLbl>
            <c:dLbl>
              <c:idx val="8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2-0703-40B5-ADDA-D135C7DA0897}"/>
                </c:ext>
              </c:extLst>
            </c:dLbl>
            <c:dLbl>
              <c:idx val="8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3-0703-40B5-ADDA-D135C7DA0897}"/>
                </c:ext>
              </c:extLst>
            </c:dLbl>
            <c:dLbl>
              <c:idx val="8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4-0703-40B5-ADDA-D135C7DA0897}"/>
                </c:ext>
              </c:extLst>
            </c:dLbl>
            <c:dLbl>
              <c:idx val="8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5-0703-40B5-ADDA-D135C7DA0897}"/>
                </c:ext>
              </c:extLst>
            </c:dLbl>
            <c:dLbl>
              <c:idx val="8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6-0703-40B5-ADDA-D135C7DA0897}"/>
                </c:ext>
              </c:extLst>
            </c:dLbl>
            <c:dLbl>
              <c:idx val="8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7-0703-40B5-ADDA-D135C7DA0897}"/>
                </c:ext>
              </c:extLst>
            </c:dLbl>
            <c:dLbl>
              <c:idx val="8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8-0703-40B5-ADDA-D135C7DA0897}"/>
                </c:ext>
              </c:extLst>
            </c:dLbl>
            <c:dLbl>
              <c:idx val="8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9-0703-40B5-ADDA-D135C7DA0897}"/>
                </c:ext>
              </c:extLst>
            </c:dLbl>
            <c:dLbl>
              <c:idx val="9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A-0703-40B5-ADDA-D135C7DA0897}"/>
                </c:ext>
              </c:extLst>
            </c:dLbl>
            <c:dLbl>
              <c:idx val="9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B-0703-40B5-ADDA-D135C7DA0897}"/>
                </c:ext>
              </c:extLst>
            </c:dLbl>
            <c:dLbl>
              <c:idx val="9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C-0703-40B5-ADDA-D135C7DA0897}"/>
                </c:ext>
              </c:extLst>
            </c:dLbl>
            <c:dLbl>
              <c:idx val="9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D-0703-40B5-ADDA-D135C7DA0897}"/>
                </c:ext>
              </c:extLst>
            </c:dLbl>
            <c:dLbl>
              <c:idx val="9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E-0703-40B5-ADDA-D135C7DA0897}"/>
                </c:ext>
              </c:extLst>
            </c:dLbl>
            <c:dLbl>
              <c:idx val="9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8F-0703-40B5-ADDA-D135C7DA0897}"/>
                </c:ext>
              </c:extLst>
            </c:dLbl>
            <c:dLbl>
              <c:idx val="9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0-0703-40B5-ADDA-D135C7DA0897}"/>
                </c:ext>
              </c:extLst>
            </c:dLbl>
            <c:dLbl>
              <c:idx val="9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1-0703-40B5-ADDA-D135C7DA0897}"/>
                </c:ext>
              </c:extLst>
            </c:dLbl>
            <c:dLbl>
              <c:idx val="9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2-0703-40B5-ADDA-D135C7DA0897}"/>
                </c:ext>
              </c:extLst>
            </c:dLbl>
            <c:dLbl>
              <c:idx val="9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3-0703-40B5-ADDA-D135C7DA0897}"/>
                </c:ext>
              </c:extLst>
            </c:dLbl>
            <c:dLbl>
              <c:idx val="9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4-0703-40B5-ADDA-D135C7DA0897}"/>
                </c:ext>
              </c:extLst>
            </c:dLbl>
            <c:dLbl>
              <c:idx val="9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5-0703-40B5-ADDA-D135C7DA0897}"/>
                </c:ext>
              </c:extLst>
            </c:dLbl>
            <c:dLbl>
              <c:idx val="9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6-0703-40B5-ADDA-D135C7DA0897}"/>
                </c:ext>
              </c:extLst>
            </c:dLbl>
            <c:dLbl>
              <c:idx val="9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7-0703-40B5-ADDA-D135C7DA0897}"/>
                </c:ext>
              </c:extLst>
            </c:dLbl>
            <c:dLbl>
              <c:idx val="9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8-0703-40B5-ADDA-D135C7DA0897}"/>
                </c:ext>
              </c:extLst>
            </c:dLbl>
            <c:dLbl>
              <c:idx val="9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9-0703-40B5-ADDA-D135C7DA0897}"/>
                </c:ext>
              </c:extLst>
            </c:dLbl>
            <c:dLbl>
              <c:idx val="9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A-0703-40B5-ADDA-D135C7DA0897}"/>
                </c:ext>
              </c:extLst>
            </c:dLbl>
            <c:dLbl>
              <c:idx val="9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B-0703-40B5-ADDA-D135C7DA0897}"/>
                </c:ext>
              </c:extLst>
            </c:dLbl>
            <c:dLbl>
              <c:idx val="9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C-0703-40B5-ADDA-D135C7DA0897}"/>
                </c:ext>
              </c:extLst>
            </c:dLbl>
            <c:dLbl>
              <c:idx val="9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D-0703-40B5-ADDA-D135C7DA0897}"/>
                </c:ext>
              </c:extLst>
            </c:dLbl>
            <c:dLbl>
              <c:idx val="9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E-0703-40B5-ADDA-D135C7DA0897}"/>
                </c:ext>
              </c:extLst>
            </c:dLbl>
            <c:dLbl>
              <c:idx val="9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9F-0703-40B5-ADDA-D135C7DA0897}"/>
                </c:ext>
              </c:extLst>
            </c:dLbl>
            <c:dLbl>
              <c:idx val="9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0-0703-40B5-ADDA-D135C7DA0897}"/>
                </c:ext>
              </c:extLst>
            </c:dLbl>
            <c:dLbl>
              <c:idx val="9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1-0703-40B5-ADDA-D135C7DA0897}"/>
                </c:ext>
              </c:extLst>
            </c:dLbl>
            <c:dLbl>
              <c:idx val="9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2-0703-40B5-ADDA-D135C7DA0897}"/>
                </c:ext>
              </c:extLst>
            </c:dLbl>
            <c:dLbl>
              <c:idx val="9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3-0703-40B5-ADDA-D135C7DA0897}"/>
                </c:ext>
              </c:extLst>
            </c:dLbl>
            <c:dLbl>
              <c:idx val="9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4-0703-40B5-ADDA-D135C7DA0897}"/>
                </c:ext>
              </c:extLst>
            </c:dLbl>
            <c:dLbl>
              <c:idx val="9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5-0703-40B5-ADDA-D135C7DA0897}"/>
                </c:ext>
              </c:extLst>
            </c:dLbl>
            <c:dLbl>
              <c:idx val="9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6-0703-40B5-ADDA-D135C7DA0897}"/>
                </c:ext>
              </c:extLst>
            </c:dLbl>
            <c:dLbl>
              <c:idx val="9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7-0703-40B5-ADDA-D135C7DA0897}"/>
                </c:ext>
              </c:extLst>
            </c:dLbl>
            <c:dLbl>
              <c:idx val="9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8-0703-40B5-ADDA-D135C7DA0897}"/>
                </c:ext>
              </c:extLst>
            </c:dLbl>
            <c:dLbl>
              <c:idx val="9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9-0703-40B5-ADDA-D135C7DA0897}"/>
                </c:ext>
              </c:extLst>
            </c:dLbl>
            <c:dLbl>
              <c:idx val="9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A-0703-40B5-ADDA-D135C7DA0897}"/>
                </c:ext>
              </c:extLst>
            </c:dLbl>
            <c:dLbl>
              <c:idx val="9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B-0703-40B5-ADDA-D135C7DA0897}"/>
                </c:ext>
              </c:extLst>
            </c:dLbl>
            <c:dLbl>
              <c:idx val="9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C-0703-40B5-ADDA-D135C7DA0897}"/>
                </c:ext>
              </c:extLst>
            </c:dLbl>
            <c:dLbl>
              <c:idx val="9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D-0703-40B5-ADDA-D135C7DA0897}"/>
                </c:ext>
              </c:extLst>
            </c:dLbl>
            <c:dLbl>
              <c:idx val="9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E-0703-40B5-ADDA-D135C7DA0897}"/>
                </c:ext>
              </c:extLst>
            </c:dLbl>
            <c:dLbl>
              <c:idx val="9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AF-0703-40B5-ADDA-D135C7DA0897}"/>
                </c:ext>
              </c:extLst>
            </c:dLbl>
            <c:dLbl>
              <c:idx val="9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0-0703-40B5-ADDA-D135C7DA0897}"/>
                </c:ext>
              </c:extLst>
            </c:dLbl>
            <c:dLbl>
              <c:idx val="9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1-0703-40B5-ADDA-D135C7DA0897}"/>
                </c:ext>
              </c:extLst>
            </c:dLbl>
            <c:dLbl>
              <c:idx val="9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2-0703-40B5-ADDA-D135C7DA0897}"/>
                </c:ext>
              </c:extLst>
            </c:dLbl>
            <c:dLbl>
              <c:idx val="9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3-0703-40B5-ADDA-D135C7DA0897}"/>
                </c:ext>
              </c:extLst>
            </c:dLbl>
            <c:dLbl>
              <c:idx val="9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4-0703-40B5-ADDA-D135C7DA0897}"/>
                </c:ext>
              </c:extLst>
            </c:dLbl>
            <c:dLbl>
              <c:idx val="9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5-0703-40B5-ADDA-D135C7DA0897}"/>
                </c:ext>
              </c:extLst>
            </c:dLbl>
            <c:dLbl>
              <c:idx val="9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6-0703-40B5-ADDA-D135C7DA0897}"/>
                </c:ext>
              </c:extLst>
            </c:dLbl>
            <c:dLbl>
              <c:idx val="9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7-0703-40B5-ADDA-D135C7DA0897}"/>
                </c:ext>
              </c:extLst>
            </c:dLbl>
            <c:dLbl>
              <c:idx val="9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8-0703-40B5-ADDA-D135C7DA0897}"/>
                </c:ext>
              </c:extLst>
            </c:dLbl>
            <c:dLbl>
              <c:idx val="9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9-0703-40B5-ADDA-D135C7DA0897}"/>
                </c:ext>
              </c:extLst>
            </c:dLbl>
            <c:dLbl>
              <c:idx val="9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A-0703-40B5-ADDA-D135C7DA0897}"/>
                </c:ext>
              </c:extLst>
            </c:dLbl>
            <c:dLbl>
              <c:idx val="9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B-0703-40B5-ADDA-D135C7DA0897}"/>
                </c:ext>
              </c:extLst>
            </c:dLbl>
            <c:dLbl>
              <c:idx val="9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C-0703-40B5-ADDA-D135C7DA0897}"/>
                </c:ext>
              </c:extLst>
            </c:dLbl>
            <c:dLbl>
              <c:idx val="9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D-0703-40B5-ADDA-D135C7DA0897}"/>
                </c:ext>
              </c:extLst>
            </c:dLbl>
            <c:dLbl>
              <c:idx val="9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E-0703-40B5-ADDA-D135C7DA0897}"/>
                </c:ext>
              </c:extLst>
            </c:dLbl>
            <c:dLbl>
              <c:idx val="9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BF-0703-40B5-ADDA-D135C7DA0897}"/>
                </c:ext>
              </c:extLst>
            </c:dLbl>
            <c:dLbl>
              <c:idx val="9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0-0703-40B5-ADDA-D135C7DA0897}"/>
                </c:ext>
              </c:extLst>
            </c:dLbl>
            <c:dLbl>
              <c:idx val="9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1-0703-40B5-ADDA-D135C7DA0897}"/>
                </c:ext>
              </c:extLst>
            </c:dLbl>
            <c:dLbl>
              <c:idx val="9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2-0703-40B5-ADDA-D135C7DA0897}"/>
                </c:ext>
              </c:extLst>
            </c:dLbl>
            <c:dLbl>
              <c:idx val="9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3-0703-40B5-ADDA-D135C7DA0897}"/>
                </c:ext>
              </c:extLst>
            </c:dLbl>
            <c:dLbl>
              <c:idx val="9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4-0703-40B5-ADDA-D135C7DA0897}"/>
                </c:ext>
              </c:extLst>
            </c:dLbl>
            <c:dLbl>
              <c:idx val="9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5-0703-40B5-ADDA-D135C7DA0897}"/>
                </c:ext>
              </c:extLst>
            </c:dLbl>
            <c:dLbl>
              <c:idx val="9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6-0703-40B5-ADDA-D135C7DA0897}"/>
                </c:ext>
              </c:extLst>
            </c:dLbl>
            <c:dLbl>
              <c:idx val="9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7-0703-40B5-ADDA-D135C7DA0897}"/>
                </c:ext>
              </c:extLst>
            </c:dLbl>
            <c:dLbl>
              <c:idx val="9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8-0703-40B5-ADDA-D135C7DA0897}"/>
                </c:ext>
              </c:extLst>
            </c:dLbl>
            <c:dLbl>
              <c:idx val="9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9-0703-40B5-ADDA-D135C7DA0897}"/>
                </c:ext>
              </c:extLst>
            </c:dLbl>
            <c:dLbl>
              <c:idx val="9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A-0703-40B5-ADDA-D135C7DA0897}"/>
                </c:ext>
              </c:extLst>
            </c:dLbl>
            <c:dLbl>
              <c:idx val="9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B-0703-40B5-ADDA-D135C7DA0897}"/>
                </c:ext>
              </c:extLst>
            </c:dLbl>
            <c:dLbl>
              <c:idx val="9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C-0703-40B5-ADDA-D135C7DA0897}"/>
                </c:ext>
              </c:extLst>
            </c:dLbl>
            <c:dLbl>
              <c:idx val="9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D-0703-40B5-ADDA-D135C7DA0897}"/>
                </c:ext>
              </c:extLst>
            </c:dLbl>
            <c:dLbl>
              <c:idx val="9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E-0703-40B5-ADDA-D135C7DA0897}"/>
                </c:ext>
              </c:extLst>
            </c:dLbl>
            <c:dLbl>
              <c:idx val="9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CF-0703-40B5-ADDA-D135C7DA0897}"/>
                </c:ext>
              </c:extLst>
            </c:dLbl>
            <c:dLbl>
              <c:idx val="9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0-0703-40B5-ADDA-D135C7DA0897}"/>
                </c:ext>
              </c:extLst>
            </c:dLbl>
            <c:dLbl>
              <c:idx val="9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1-0703-40B5-ADDA-D135C7DA0897}"/>
                </c:ext>
              </c:extLst>
            </c:dLbl>
            <c:dLbl>
              <c:idx val="9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2-0703-40B5-ADDA-D135C7DA0897}"/>
                </c:ext>
              </c:extLst>
            </c:dLbl>
            <c:dLbl>
              <c:idx val="9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3-0703-40B5-ADDA-D135C7DA0897}"/>
                </c:ext>
              </c:extLst>
            </c:dLbl>
            <c:dLbl>
              <c:idx val="9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4-0703-40B5-ADDA-D135C7DA0897}"/>
                </c:ext>
              </c:extLst>
            </c:dLbl>
            <c:dLbl>
              <c:idx val="9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5-0703-40B5-ADDA-D135C7DA0897}"/>
                </c:ext>
              </c:extLst>
            </c:dLbl>
            <c:dLbl>
              <c:idx val="9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6-0703-40B5-ADDA-D135C7DA0897}"/>
                </c:ext>
              </c:extLst>
            </c:dLbl>
            <c:dLbl>
              <c:idx val="9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7-0703-40B5-ADDA-D135C7DA0897}"/>
                </c:ext>
              </c:extLst>
            </c:dLbl>
            <c:dLbl>
              <c:idx val="9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8-0703-40B5-ADDA-D135C7DA0897}"/>
                </c:ext>
              </c:extLst>
            </c:dLbl>
            <c:dLbl>
              <c:idx val="9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9-0703-40B5-ADDA-D135C7DA0897}"/>
                </c:ext>
              </c:extLst>
            </c:dLbl>
            <c:dLbl>
              <c:idx val="9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A-0703-40B5-ADDA-D135C7DA0897}"/>
                </c:ext>
              </c:extLst>
            </c:dLbl>
            <c:dLbl>
              <c:idx val="9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B-0703-40B5-ADDA-D135C7DA0897}"/>
                </c:ext>
              </c:extLst>
            </c:dLbl>
            <c:dLbl>
              <c:idx val="9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C-0703-40B5-ADDA-D135C7DA0897}"/>
                </c:ext>
              </c:extLst>
            </c:dLbl>
            <c:dLbl>
              <c:idx val="9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D-0703-40B5-ADDA-D135C7DA0897}"/>
                </c:ext>
              </c:extLst>
            </c:dLbl>
            <c:dLbl>
              <c:idx val="9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E-0703-40B5-ADDA-D135C7DA0897}"/>
                </c:ext>
              </c:extLst>
            </c:dLbl>
            <c:dLbl>
              <c:idx val="9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DF-0703-40B5-ADDA-D135C7DA0897}"/>
                </c:ext>
              </c:extLst>
            </c:dLbl>
            <c:dLbl>
              <c:idx val="9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0-0703-40B5-ADDA-D135C7DA0897}"/>
                </c:ext>
              </c:extLst>
            </c:dLbl>
            <c:dLbl>
              <c:idx val="9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1-0703-40B5-ADDA-D135C7DA0897}"/>
                </c:ext>
              </c:extLst>
            </c:dLbl>
            <c:dLbl>
              <c:idx val="9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2-0703-40B5-ADDA-D135C7DA0897}"/>
                </c:ext>
              </c:extLst>
            </c:dLbl>
            <c:dLbl>
              <c:idx val="9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3-0703-40B5-ADDA-D135C7DA0897}"/>
                </c:ext>
              </c:extLst>
            </c:dLbl>
            <c:dLbl>
              <c:idx val="9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4-0703-40B5-ADDA-D135C7DA0897}"/>
                </c:ext>
              </c:extLst>
            </c:dLbl>
            <c:dLbl>
              <c:idx val="9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5-0703-40B5-ADDA-D135C7DA0897}"/>
                </c:ext>
              </c:extLst>
            </c:dLbl>
            <c:dLbl>
              <c:idx val="9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6-0703-40B5-ADDA-D135C7DA0897}"/>
                </c:ext>
              </c:extLst>
            </c:dLbl>
            <c:dLbl>
              <c:idx val="9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7-0703-40B5-ADDA-D135C7DA0897}"/>
                </c:ext>
              </c:extLst>
            </c:dLbl>
            <c:dLbl>
              <c:idx val="9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8-0703-40B5-ADDA-D135C7DA0897}"/>
                </c:ext>
              </c:extLst>
            </c:dLbl>
            <c:dLbl>
              <c:idx val="9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9-0703-40B5-ADDA-D135C7DA0897}"/>
                </c:ext>
              </c:extLst>
            </c:dLbl>
            <c:dLbl>
              <c:idx val="9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A-0703-40B5-ADDA-D135C7DA0897}"/>
                </c:ext>
              </c:extLst>
            </c:dLbl>
            <c:dLbl>
              <c:idx val="9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B-0703-40B5-ADDA-D135C7DA0897}"/>
                </c:ext>
              </c:extLst>
            </c:dLbl>
            <c:dLbl>
              <c:idx val="9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C-0703-40B5-ADDA-D135C7DA0897}"/>
                </c:ext>
              </c:extLst>
            </c:dLbl>
            <c:dLbl>
              <c:idx val="9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D-0703-40B5-ADDA-D135C7DA0897}"/>
                </c:ext>
              </c:extLst>
            </c:dLbl>
            <c:dLbl>
              <c:idx val="10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E-0703-40B5-ADDA-D135C7DA0897}"/>
                </c:ext>
              </c:extLst>
            </c:dLbl>
            <c:dLbl>
              <c:idx val="10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EF-0703-40B5-ADDA-D135C7DA0897}"/>
                </c:ext>
              </c:extLst>
            </c:dLbl>
            <c:dLbl>
              <c:idx val="10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0-0703-40B5-ADDA-D135C7DA0897}"/>
                </c:ext>
              </c:extLst>
            </c:dLbl>
            <c:dLbl>
              <c:idx val="10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1-0703-40B5-ADDA-D135C7DA0897}"/>
                </c:ext>
              </c:extLst>
            </c:dLbl>
            <c:dLbl>
              <c:idx val="10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2-0703-40B5-ADDA-D135C7DA0897}"/>
                </c:ext>
              </c:extLst>
            </c:dLbl>
            <c:dLbl>
              <c:idx val="10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3-0703-40B5-ADDA-D135C7DA0897}"/>
                </c:ext>
              </c:extLst>
            </c:dLbl>
            <c:dLbl>
              <c:idx val="10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4-0703-40B5-ADDA-D135C7DA0897}"/>
                </c:ext>
              </c:extLst>
            </c:dLbl>
            <c:dLbl>
              <c:idx val="10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5-0703-40B5-ADDA-D135C7DA0897}"/>
                </c:ext>
              </c:extLst>
            </c:dLbl>
            <c:dLbl>
              <c:idx val="10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6-0703-40B5-ADDA-D135C7DA0897}"/>
                </c:ext>
              </c:extLst>
            </c:dLbl>
            <c:dLbl>
              <c:idx val="10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7-0703-40B5-ADDA-D135C7DA0897}"/>
                </c:ext>
              </c:extLst>
            </c:dLbl>
            <c:dLbl>
              <c:idx val="10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8-0703-40B5-ADDA-D135C7DA0897}"/>
                </c:ext>
              </c:extLst>
            </c:dLbl>
            <c:dLbl>
              <c:idx val="10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9-0703-40B5-ADDA-D135C7DA0897}"/>
                </c:ext>
              </c:extLst>
            </c:dLbl>
            <c:dLbl>
              <c:idx val="10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A-0703-40B5-ADDA-D135C7DA0897}"/>
                </c:ext>
              </c:extLst>
            </c:dLbl>
            <c:dLbl>
              <c:idx val="10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B-0703-40B5-ADDA-D135C7DA0897}"/>
                </c:ext>
              </c:extLst>
            </c:dLbl>
            <c:dLbl>
              <c:idx val="10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C-0703-40B5-ADDA-D135C7DA0897}"/>
                </c:ext>
              </c:extLst>
            </c:dLbl>
            <c:dLbl>
              <c:idx val="10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D-0703-40B5-ADDA-D135C7DA0897}"/>
                </c:ext>
              </c:extLst>
            </c:dLbl>
            <c:dLbl>
              <c:idx val="10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E-0703-40B5-ADDA-D135C7DA0897}"/>
                </c:ext>
              </c:extLst>
            </c:dLbl>
            <c:dLbl>
              <c:idx val="10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3FF-0703-40B5-ADDA-D135C7DA0897}"/>
                </c:ext>
              </c:extLst>
            </c:dLbl>
            <c:dLbl>
              <c:idx val="10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0-0703-40B5-ADDA-D135C7DA0897}"/>
                </c:ext>
              </c:extLst>
            </c:dLbl>
            <c:dLbl>
              <c:idx val="10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1-0703-40B5-ADDA-D135C7DA0897}"/>
                </c:ext>
              </c:extLst>
            </c:dLbl>
            <c:dLbl>
              <c:idx val="10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2-0703-40B5-ADDA-D135C7DA0897}"/>
                </c:ext>
              </c:extLst>
            </c:dLbl>
            <c:dLbl>
              <c:idx val="10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3-0703-40B5-ADDA-D135C7DA0897}"/>
                </c:ext>
              </c:extLst>
            </c:dLbl>
            <c:dLbl>
              <c:idx val="10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4-0703-40B5-ADDA-D135C7DA0897}"/>
                </c:ext>
              </c:extLst>
            </c:dLbl>
            <c:dLbl>
              <c:idx val="10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5-0703-40B5-ADDA-D135C7DA0897}"/>
                </c:ext>
              </c:extLst>
            </c:dLbl>
            <c:dLbl>
              <c:idx val="10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6-0703-40B5-ADDA-D135C7DA0897}"/>
                </c:ext>
              </c:extLst>
            </c:dLbl>
            <c:dLbl>
              <c:idx val="10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7-0703-40B5-ADDA-D135C7DA0897}"/>
                </c:ext>
              </c:extLst>
            </c:dLbl>
            <c:dLbl>
              <c:idx val="10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8-0703-40B5-ADDA-D135C7DA0897}"/>
                </c:ext>
              </c:extLst>
            </c:dLbl>
            <c:dLbl>
              <c:idx val="10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9-0703-40B5-ADDA-D135C7DA0897}"/>
                </c:ext>
              </c:extLst>
            </c:dLbl>
            <c:dLbl>
              <c:idx val="10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A-0703-40B5-ADDA-D135C7DA0897}"/>
                </c:ext>
              </c:extLst>
            </c:dLbl>
            <c:dLbl>
              <c:idx val="10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B-0703-40B5-ADDA-D135C7DA0897}"/>
                </c:ext>
              </c:extLst>
            </c:dLbl>
            <c:dLbl>
              <c:idx val="10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C-0703-40B5-ADDA-D135C7DA0897}"/>
                </c:ext>
              </c:extLst>
            </c:dLbl>
            <c:dLbl>
              <c:idx val="10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D-0703-40B5-ADDA-D135C7DA0897}"/>
                </c:ext>
              </c:extLst>
            </c:dLbl>
            <c:dLbl>
              <c:idx val="10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E-0703-40B5-ADDA-D135C7DA0897}"/>
                </c:ext>
              </c:extLst>
            </c:dLbl>
            <c:dLbl>
              <c:idx val="10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0F-0703-40B5-ADDA-D135C7DA0897}"/>
                </c:ext>
              </c:extLst>
            </c:dLbl>
            <c:dLbl>
              <c:idx val="10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0-0703-40B5-ADDA-D135C7DA0897}"/>
                </c:ext>
              </c:extLst>
            </c:dLbl>
            <c:dLbl>
              <c:idx val="10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1-0703-40B5-ADDA-D135C7DA0897}"/>
                </c:ext>
              </c:extLst>
            </c:dLbl>
            <c:dLbl>
              <c:idx val="10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2-0703-40B5-ADDA-D135C7DA0897}"/>
                </c:ext>
              </c:extLst>
            </c:dLbl>
            <c:dLbl>
              <c:idx val="10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3-0703-40B5-ADDA-D135C7DA0897}"/>
                </c:ext>
              </c:extLst>
            </c:dLbl>
            <c:dLbl>
              <c:idx val="10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4-0703-40B5-ADDA-D135C7DA0897}"/>
                </c:ext>
              </c:extLst>
            </c:dLbl>
            <c:dLbl>
              <c:idx val="10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5-0703-40B5-ADDA-D135C7DA0897}"/>
                </c:ext>
              </c:extLst>
            </c:dLbl>
            <c:dLbl>
              <c:idx val="10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6-0703-40B5-ADDA-D135C7DA0897}"/>
                </c:ext>
              </c:extLst>
            </c:dLbl>
            <c:dLbl>
              <c:idx val="10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7-0703-40B5-ADDA-D135C7DA0897}"/>
                </c:ext>
              </c:extLst>
            </c:dLbl>
            <c:dLbl>
              <c:idx val="10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8-0703-40B5-ADDA-D135C7DA0897}"/>
                </c:ext>
              </c:extLst>
            </c:dLbl>
            <c:dLbl>
              <c:idx val="10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9-0703-40B5-ADDA-D135C7DA0897}"/>
                </c:ext>
              </c:extLst>
            </c:dLbl>
            <c:dLbl>
              <c:idx val="10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A-0703-40B5-ADDA-D135C7DA0897}"/>
                </c:ext>
              </c:extLst>
            </c:dLbl>
            <c:dLbl>
              <c:idx val="10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B-0703-40B5-ADDA-D135C7DA0897}"/>
                </c:ext>
              </c:extLst>
            </c:dLbl>
            <c:dLbl>
              <c:idx val="10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C-0703-40B5-ADDA-D135C7DA0897}"/>
                </c:ext>
              </c:extLst>
            </c:dLbl>
            <c:dLbl>
              <c:idx val="10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D-0703-40B5-ADDA-D135C7DA0897}"/>
                </c:ext>
              </c:extLst>
            </c:dLbl>
            <c:dLbl>
              <c:idx val="10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E-0703-40B5-ADDA-D135C7DA0897}"/>
                </c:ext>
              </c:extLst>
            </c:dLbl>
            <c:dLbl>
              <c:idx val="10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1F-0703-40B5-ADDA-D135C7DA0897}"/>
                </c:ext>
              </c:extLst>
            </c:dLbl>
            <c:dLbl>
              <c:idx val="10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0-0703-40B5-ADDA-D135C7DA0897}"/>
                </c:ext>
              </c:extLst>
            </c:dLbl>
            <c:dLbl>
              <c:idx val="10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1-0703-40B5-ADDA-D135C7DA0897}"/>
                </c:ext>
              </c:extLst>
            </c:dLbl>
            <c:dLbl>
              <c:idx val="10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2-0703-40B5-ADDA-D135C7DA0897}"/>
                </c:ext>
              </c:extLst>
            </c:dLbl>
            <c:dLbl>
              <c:idx val="10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3-0703-40B5-ADDA-D135C7DA0897}"/>
                </c:ext>
              </c:extLst>
            </c:dLbl>
            <c:dLbl>
              <c:idx val="10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4-0703-40B5-ADDA-D135C7DA0897}"/>
                </c:ext>
              </c:extLst>
            </c:dLbl>
            <c:dLbl>
              <c:idx val="10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5-0703-40B5-ADDA-D135C7DA0897}"/>
                </c:ext>
              </c:extLst>
            </c:dLbl>
            <c:dLbl>
              <c:idx val="10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6-0703-40B5-ADDA-D135C7DA0897}"/>
                </c:ext>
              </c:extLst>
            </c:dLbl>
            <c:dLbl>
              <c:idx val="10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7-0703-40B5-ADDA-D135C7DA0897}"/>
                </c:ext>
              </c:extLst>
            </c:dLbl>
            <c:dLbl>
              <c:idx val="10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8-0703-40B5-ADDA-D135C7DA0897}"/>
                </c:ext>
              </c:extLst>
            </c:dLbl>
            <c:dLbl>
              <c:idx val="10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9-0703-40B5-ADDA-D135C7DA0897}"/>
                </c:ext>
              </c:extLst>
            </c:dLbl>
            <c:dLbl>
              <c:idx val="10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A-0703-40B5-ADDA-D135C7DA0897}"/>
                </c:ext>
              </c:extLst>
            </c:dLbl>
            <c:dLbl>
              <c:idx val="10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B-0703-40B5-ADDA-D135C7DA0897}"/>
                </c:ext>
              </c:extLst>
            </c:dLbl>
            <c:dLbl>
              <c:idx val="10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C-0703-40B5-ADDA-D135C7DA0897}"/>
                </c:ext>
              </c:extLst>
            </c:dLbl>
            <c:dLbl>
              <c:idx val="10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D-0703-40B5-ADDA-D135C7DA0897}"/>
                </c:ext>
              </c:extLst>
            </c:dLbl>
            <c:dLbl>
              <c:idx val="10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E-0703-40B5-ADDA-D135C7DA0897}"/>
                </c:ext>
              </c:extLst>
            </c:dLbl>
            <c:dLbl>
              <c:idx val="10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2F-0703-40B5-ADDA-D135C7DA0897}"/>
                </c:ext>
              </c:extLst>
            </c:dLbl>
            <c:dLbl>
              <c:idx val="10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0-0703-40B5-ADDA-D135C7DA0897}"/>
                </c:ext>
              </c:extLst>
            </c:dLbl>
            <c:dLbl>
              <c:idx val="10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1-0703-40B5-ADDA-D135C7DA0897}"/>
                </c:ext>
              </c:extLst>
            </c:dLbl>
            <c:dLbl>
              <c:idx val="10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2-0703-40B5-ADDA-D135C7DA0897}"/>
                </c:ext>
              </c:extLst>
            </c:dLbl>
            <c:dLbl>
              <c:idx val="10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3-0703-40B5-ADDA-D135C7DA0897}"/>
                </c:ext>
              </c:extLst>
            </c:dLbl>
            <c:dLbl>
              <c:idx val="10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4-0703-40B5-ADDA-D135C7DA0897}"/>
                </c:ext>
              </c:extLst>
            </c:dLbl>
            <c:dLbl>
              <c:idx val="10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5-0703-40B5-ADDA-D135C7DA0897}"/>
                </c:ext>
              </c:extLst>
            </c:dLbl>
            <c:dLbl>
              <c:idx val="10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6-0703-40B5-ADDA-D135C7DA0897}"/>
                </c:ext>
              </c:extLst>
            </c:dLbl>
            <c:dLbl>
              <c:idx val="10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7-0703-40B5-ADDA-D135C7DA0897}"/>
                </c:ext>
              </c:extLst>
            </c:dLbl>
            <c:dLbl>
              <c:idx val="10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8-0703-40B5-ADDA-D135C7DA0897}"/>
                </c:ext>
              </c:extLst>
            </c:dLbl>
            <c:dLbl>
              <c:idx val="10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9-0703-40B5-ADDA-D135C7DA0897}"/>
                </c:ext>
              </c:extLst>
            </c:dLbl>
            <c:dLbl>
              <c:idx val="10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A-0703-40B5-ADDA-D135C7DA0897}"/>
                </c:ext>
              </c:extLst>
            </c:dLbl>
            <c:dLbl>
              <c:idx val="10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B-0703-40B5-ADDA-D135C7DA0897}"/>
                </c:ext>
              </c:extLst>
            </c:dLbl>
            <c:dLbl>
              <c:idx val="10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C-0703-40B5-ADDA-D135C7DA0897}"/>
                </c:ext>
              </c:extLst>
            </c:dLbl>
            <c:dLbl>
              <c:idx val="10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D-0703-40B5-ADDA-D135C7DA0897}"/>
                </c:ext>
              </c:extLst>
            </c:dLbl>
            <c:dLbl>
              <c:idx val="10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E-0703-40B5-ADDA-D135C7DA0897}"/>
                </c:ext>
              </c:extLst>
            </c:dLbl>
            <c:dLbl>
              <c:idx val="10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3F-0703-40B5-ADDA-D135C7DA0897}"/>
                </c:ext>
              </c:extLst>
            </c:dLbl>
            <c:dLbl>
              <c:idx val="10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0-0703-40B5-ADDA-D135C7DA0897}"/>
                </c:ext>
              </c:extLst>
            </c:dLbl>
            <c:dLbl>
              <c:idx val="10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1-0703-40B5-ADDA-D135C7DA0897}"/>
                </c:ext>
              </c:extLst>
            </c:dLbl>
            <c:dLbl>
              <c:idx val="10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2-0703-40B5-ADDA-D135C7DA0897}"/>
                </c:ext>
              </c:extLst>
            </c:dLbl>
            <c:dLbl>
              <c:idx val="10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3-0703-40B5-ADDA-D135C7DA0897}"/>
                </c:ext>
              </c:extLst>
            </c:dLbl>
            <c:dLbl>
              <c:idx val="10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4-0703-40B5-ADDA-D135C7DA0897}"/>
                </c:ext>
              </c:extLst>
            </c:dLbl>
            <c:dLbl>
              <c:idx val="10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5-0703-40B5-ADDA-D135C7DA0897}"/>
                </c:ext>
              </c:extLst>
            </c:dLbl>
            <c:dLbl>
              <c:idx val="10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6-0703-40B5-ADDA-D135C7DA0897}"/>
                </c:ext>
              </c:extLst>
            </c:dLbl>
            <c:dLbl>
              <c:idx val="10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7-0703-40B5-ADDA-D135C7DA0897}"/>
                </c:ext>
              </c:extLst>
            </c:dLbl>
            <c:dLbl>
              <c:idx val="10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8-0703-40B5-ADDA-D135C7DA0897}"/>
                </c:ext>
              </c:extLst>
            </c:dLbl>
            <c:dLbl>
              <c:idx val="10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9-0703-40B5-ADDA-D135C7DA0897}"/>
                </c:ext>
              </c:extLst>
            </c:dLbl>
            <c:dLbl>
              <c:idx val="10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A-0703-40B5-ADDA-D135C7DA0897}"/>
                </c:ext>
              </c:extLst>
            </c:dLbl>
            <c:dLbl>
              <c:idx val="10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B-0703-40B5-ADDA-D135C7DA0897}"/>
                </c:ext>
              </c:extLst>
            </c:dLbl>
            <c:dLbl>
              <c:idx val="10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C-0703-40B5-ADDA-D135C7DA0897}"/>
                </c:ext>
              </c:extLst>
            </c:dLbl>
            <c:dLbl>
              <c:idx val="10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D-0703-40B5-ADDA-D135C7DA0897}"/>
                </c:ext>
              </c:extLst>
            </c:dLbl>
            <c:dLbl>
              <c:idx val="10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E-0703-40B5-ADDA-D135C7DA0897}"/>
                </c:ext>
              </c:extLst>
            </c:dLbl>
            <c:dLbl>
              <c:idx val="10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4F-0703-40B5-ADDA-D135C7DA0897}"/>
                </c:ext>
              </c:extLst>
            </c:dLbl>
            <c:dLbl>
              <c:idx val="10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0-0703-40B5-ADDA-D135C7DA0897}"/>
                </c:ext>
              </c:extLst>
            </c:dLbl>
            <c:dLbl>
              <c:idx val="10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1-0703-40B5-ADDA-D135C7DA089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'Figure 4.3'!$C$110:$C$1209</c:f>
              <c:numCache>
                <c:formatCode>General</c:formatCode>
                <c:ptCount val="1100"/>
                <c:pt idx="0">
                  <c:v>81.314908478820499</c:v>
                </c:pt>
                <c:pt idx="1">
                  <c:v>22.264945737175701</c:v>
                </c:pt>
                <c:pt idx="2">
                  <c:v>25.955051854932702</c:v>
                </c:pt>
                <c:pt idx="3">
                  <c:v>44.926575757412898</c:v>
                </c:pt>
                <c:pt idx="4">
                  <c:v>73.786212762031298</c:v>
                </c:pt>
                <c:pt idx="5">
                  <c:v>30.360670042308101</c:v>
                </c:pt>
                <c:pt idx="6">
                  <c:v>34.802297202195597</c:v>
                </c:pt>
                <c:pt idx="7">
                  <c:v>23.662968379167602</c:v>
                </c:pt>
                <c:pt idx="8">
                  <c:v>56.271226135154201</c:v>
                </c:pt>
                <c:pt idx="9">
                  <c:v>38.5822924491913</c:v>
                </c:pt>
                <c:pt idx="10">
                  <c:v>28.2152174023838</c:v>
                </c:pt>
                <c:pt idx="11">
                  <c:v>50.392146673578502</c:v>
                </c:pt>
                <c:pt idx="12">
                  <c:v>57.4592955555148</c:v>
                </c:pt>
                <c:pt idx="13">
                  <c:v>28.604173932797099</c:v>
                </c:pt>
                <c:pt idx="14">
                  <c:v>20.610617043036999</c:v>
                </c:pt>
                <c:pt idx="15">
                  <c:v>44.115544602827597</c:v>
                </c:pt>
                <c:pt idx="16">
                  <c:v>20.9629039183862</c:v>
                </c:pt>
                <c:pt idx="17">
                  <c:v>25.3725170026452</c:v>
                </c:pt>
                <c:pt idx="18">
                  <c:v>14.471743647674201</c:v>
                </c:pt>
                <c:pt idx="19">
                  <c:v>31.669617859256601</c:v>
                </c:pt>
                <c:pt idx="20">
                  <c:v>33.172582235715602</c:v>
                </c:pt>
                <c:pt idx="21">
                  <c:v>32.673712772786899</c:v>
                </c:pt>
                <c:pt idx="22">
                  <c:v>40.273985550181898</c:v>
                </c:pt>
                <c:pt idx="23">
                  <c:v>16.648335561191601</c:v>
                </c:pt>
                <c:pt idx="24">
                  <c:v>48.638250281159898</c:v>
                </c:pt>
                <c:pt idx="25">
                  <c:v>27.0890351127466</c:v>
                </c:pt>
                <c:pt idx="26">
                  <c:v>76.115908673833403</c:v>
                </c:pt>
                <c:pt idx="27">
                  <c:v>41.9839020676975</c:v>
                </c:pt>
                <c:pt idx="28">
                  <c:v>53.499343188271503</c:v>
                </c:pt>
                <c:pt idx="29">
                  <c:v>37.849913713768203</c:v>
                </c:pt>
                <c:pt idx="30">
                  <c:v>48.857953873871402</c:v>
                </c:pt>
                <c:pt idx="31">
                  <c:v>46.787902866341</c:v>
                </c:pt>
                <c:pt idx="32">
                  <c:v>51.882115972251803</c:v>
                </c:pt>
                <c:pt idx="33">
                  <c:v>36.4390687278011</c:v>
                </c:pt>
                <c:pt idx="34">
                  <c:v>29.0251572727819</c:v>
                </c:pt>
                <c:pt idx="35">
                  <c:v>56.090487792238598</c:v>
                </c:pt>
                <c:pt idx="36">
                  <c:v>80.191077398247003</c:v>
                </c:pt>
                <c:pt idx="37">
                  <c:v>40.9743890331765</c:v>
                </c:pt>
                <c:pt idx="38">
                  <c:v>65.858615676545995</c:v>
                </c:pt>
                <c:pt idx="39">
                  <c:v>51.875476702142599</c:v>
                </c:pt>
                <c:pt idx="40">
                  <c:v>29.874227856852102</c:v>
                </c:pt>
                <c:pt idx="41">
                  <c:v>10.763329292823199</c:v>
                </c:pt>
                <c:pt idx="42">
                  <c:v>77.090067523205306</c:v>
                </c:pt>
                <c:pt idx="43">
                  <c:v>42.015035647508</c:v>
                </c:pt>
                <c:pt idx="44">
                  <c:v>33.230845175840798</c:v>
                </c:pt>
                <c:pt idx="45">
                  <c:v>52.8041359129707</c:v>
                </c:pt>
                <c:pt idx="46">
                  <c:v>78.706238573340599</c:v>
                </c:pt>
                <c:pt idx="47">
                  <c:v>41.0884613443639</c:v>
                </c:pt>
                <c:pt idx="48">
                  <c:v>64.249655235009996</c:v>
                </c:pt>
                <c:pt idx="49">
                  <c:v>36.617491863983901</c:v>
                </c:pt>
                <c:pt idx="50">
                  <c:v>33.053015891083497</c:v>
                </c:pt>
                <c:pt idx="51">
                  <c:v>36.156975374573904</c:v>
                </c:pt>
                <c:pt idx="52">
                  <c:v>22.136121991122401</c:v>
                </c:pt>
                <c:pt idx="53">
                  <c:v>47.932084773500499</c:v>
                </c:pt>
                <c:pt idx="54">
                  <c:v>22.262931948498402</c:v>
                </c:pt>
                <c:pt idx="55">
                  <c:v>95.567305183319604</c:v>
                </c:pt>
                <c:pt idx="56">
                  <c:v>34.849314629287598</c:v>
                </c:pt>
                <c:pt idx="57">
                  <c:v>18.6656709185308</c:v>
                </c:pt>
                <c:pt idx="58">
                  <c:v>81.474010562850694</c:v>
                </c:pt>
                <c:pt idx="59">
                  <c:v>83.259037513893603</c:v>
                </c:pt>
                <c:pt idx="60">
                  <c:v>34.951621753109002</c:v>
                </c:pt>
                <c:pt idx="61">
                  <c:v>47.002343019360403</c:v>
                </c:pt>
                <c:pt idx="62">
                  <c:v>16.711334642538301</c:v>
                </c:pt>
                <c:pt idx="63">
                  <c:v>60.144466450399101</c:v>
                </c:pt>
                <c:pt idx="64">
                  <c:v>59.174781464918098</c:v>
                </c:pt>
                <c:pt idx="65">
                  <c:v>54.157806600373597</c:v>
                </c:pt>
                <c:pt idx="66">
                  <c:v>64.344025325254805</c:v>
                </c:pt>
                <c:pt idx="67">
                  <c:v>72.998157240137104</c:v>
                </c:pt>
                <c:pt idx="68">
                  <c:v>34.484836518022497</c:v>
                </c:pt>
                <c:pt idx="69">
                  <c:v>30.026719518653302</c:v>
                </c:pt>
                <c:pt idx="70">
                  <c:v>24.295285051495</c:v>
                </c:pt>
                <c:pt idx="71">
                  <c:v>57.639504595930603</c:v>
                </c:pt>
                <c:pt idx="72">
                  <c:v>22.787538805135799</c:v>
                </c:pt>
                <c:pt idx="73">
                  <c:v>13.1074739925304</c:v>
                </c:pt>
                <c:pt idx="74">
                  <c:v>70.327203677118007</c:v>
                </c:pt>
                <c:pt idx="75">
                  <c:v>43.411459917268502</c:v>
                </c:pt>
                <c:pt idx="76">
                  <c:v>49.5510438539429</c:v>
                </c:pt>
                <c:pt idx="77">
                  <c:v>44.433683973530499</c:v>
                </c:pt>
                <c:pt idx="78">
                  <c:v>26.8667119417279</c:v>
                </c:pt>
                <c:pt idx="79">
                  <c:v>73.568285904925204</c:v>
                </c:pt>
                <c:pt idx="80">
                  <c:v>48.050519119695799</c:v>
                </c:pt>
                <c:pt idx="81">
                  <c:v>82.137834160253803</c:v>
                </c:pt>
                <c:pt idx="82">
                  <c:v>62.3116903323047</c:v>
                </c:pt>
                <c:pt idx="83">
                  <c:v>67.038628222950706</c:v>
                </c:pt>
                <c:pt idx="84">
                  <c:v>42.886049259221998</c:v>
                </c:pt>
                <c:pt idx="85">
                  <c:v>61.947600175389297</c:v>
                </c:pt>
                <c:pt idx="86">
                  <c:v>56.287532235024301</c:v>
                </c:pt>
                <c:pt idx="87">
                  <c:v>78.410201228614895</c:v>
                </c:pt>
                <c:pt idx="88">
                  <c:v>60.574126281563302</c:v>
                </c:pt>
                <c:pt idx="89">
                  <c:v>28.776493510342402</c:v>
                </c:pt>
                <c:pt idx="90">
                  <c:v>70.077502560656896</c:v>
                </c:pt>
                <c:pt idx="91">
                  <c:v>89.011163164809901</c:v>
                </c:pt>
                <c:pt idx="92">
                  <c:v>73.662142560788695</c:v>
                </c:pt>
                <c:pt idx="93">
                  <c:v>84.613140888602999</c:v>
                </c:pt>
                <c:pt idx="94">
                  <c:v>49.150850834607198</c:v>
                </c:pt>
                <c:pt idx="95">
                  <c:v>39.1712554813125</c:v>
                </c:pt>
                <c:pt idx="96">
                  <c:v>24.111947495502701</c:v>
                </c:pt>
                <c:pt idx="97">
                  <c:v>72.103066382957806</c:v>
                </c:pt>
                <c:pt idx="98">
                  <c:v>43.998830131710399</c:v>
                </c:pt>
                <c:pt idx="99">
                  <c:v>25.541424566081101</c:v>
                </c:pt>
                <c:pt idx="100">
                  <c:v>81.9048589025317</c:v>
                </c:pt>
                <c:pt idx="101">
                  <c:v>92.361726619882106</c:v>
                </c:pt>
                <c:pt idx="102">
                  <c:v>51.053260173955898</c:v>
                </c:pt>
                <c:pt idx="103">
                  <c:v>78.105642202674105</c:v>
                </c:pt>
                <c:pt idx="104">
                  <c:v>84.958643846928595</c:v>
                </c:pt>
                <c:pt idx="105">
                  <c:v>44.257268741184298</c:v>
                </c:pt>
                <c:pt idx="106">
                  <c:v>42.045955215262303</c:v>
                </c:pt>
                <c:pt idx="107">
                  <c:v>44.950797021699998</c:v>
                </c:pt>
                <c:pt idx="108">
                  <c:v>31.207140610202799</c:v>
                </c:pt>
                <c:pt idx="109">
                  <c:v>18.280450445196202</c:v>
                </c:pt>
                <c:pt idx="110">
                  <c:v>87.925238066823994</c:v>
                </c:pt>
                <c:pt idx="111">
                  <c:v>48.960043193664802</c:v>
                </c:pt>
                <c:pt idx="112">
                  <c:v>42.639139153738903</c:v>
                </c:pt>
                <c:pt idx="113">
                  <c:v>56.159588532493899</c:v>
                </c:pt>
                <c:pt idx="114">
                  <c:v>84.144595597797604</c:v>
                </c:pt>
                <c:pt idx="115">
                  <c:v>58.1322836952465</c:v>
                </c:pt>
                <c:pt idx="116">
                  <c:v>65.181805982537497</c:v>
                </c:pt>
                <c:pt idx="117">
                  <c:v>47.444598885662998</c:v>
                </c:pt>
                <c:pt idx="118">
                  <c:v>71.518243980842399</c:v>
                </c:pt>
                <c:pt idx="119">
                  <c:v>63.412039522026703</c:v>
                </c:pt>
                <c:pt idx="120">
                  <c:v>57.940456422982898</c:v>
                </c:pt>
                <c:pt idx="121">
                  <c:v>71.9205424450046</c:v>
                </c:pt>
                <c:pt idx="122">
                  <c:v>77.079474379043702</c:v>
                </c:pt>
                <c:pt idx="123">
                  <c:v>56.567751572310499</c:v>
                </c:pt>
                <c:pt idx="124">
                  <c:v>43.471854929045797</c:v>
                </c:pt>
                <c:pt idx="125">
                  <c:v>58.035108023542001</c:v>
                </c:pt>
                <c:pt idx="126">
                  <c:v>51.646636993411001</c:v>
                </c:pt>
                <c:pt idx="127">
                  <c:v>52.521329019690199</c:v>
                </c:pt>
                <c:pt idx="128">
                  <c:v>49.706598975653897</c:v>
                </c:pt>
                <c:pt idx="129">
                  <c:v>76.482009463046495</c:v>
                </c:pt>
                <c:pt idx="130">
                  <c:v>46.9145017770878</c:v>
                </c:pt>
                <c:pt idx="131">
                  <c:v>54.626231189033099</c:v>
                </c:pt>
                <c:pt idx="132">
                  <c:v>51.630934557610303</c:v>
                </c:pt>
                <c:pt idx="133">
                  <c:v>37.027800126832602</c:v>
                </c:pt>
                <c:pt idx="134">
                  <c:v>71.9554872800948</c:v>
                </c:pt>
                <c:pt idx="135">
                  <c:v>45.101253955510401</c:v>
                </c:pt>
                <c:pt idx="136">
                  <c:v>79.2873040561105</c:v>
                </c:pt>
                <c:pt idx="137">
                  <c:v>67.194780802921898</c:v>
                </c:pt>
                <c:pt idx="138">
                  <c:v>76.819050486764397</c:v>
                </c:pt>
                <c:pt idx="139">
                  <c:v>56.513011311976797</c:v>
                </c:pt>
                <c:pt idx="140">
                  <c:v>64.617646597729703</c:v>
                </c:pt>
                <c:pt idx="141">
                  <c:v>61.209825918179597</c:v>
                </c:pt>
                <c:pt idx="142">
                  <c:v>71.080513721288895</c:v>
                </c:pt>
                <c:pt idx="143">
                  <c:v>67.188709610922601</c:v>
                </c:pt>
                <c:pt idx="144">
                  <c:v>65.9508663196643</c:v>
                </c:pt>
                <c:pt idx="145">
                  <c:v>74.401835547843604</c:v>
                </c:pt>
                <c:pt idx="146">
                  <c:v>91.009738451310298</c:v>
                </c:pt>
                <c:pt idx="147">
                  <c:v>74.001355658108395</c:v>
                </c:pt>
                <c:pt idx="148">
                  <c:v>82.029850494216305</c:v>
                </c:pt>
                <c:pt idx="149">
                  <c:v>63.076220683270201</c:v>
                </c:pt>
                <c:pt idx="150">
                  <c:v>59.443903740706901</c:v>
                </c:pt>
                <c:pt idx="151">
                  <c:v>48.0781162117839</c:v>
                </c:pt>
                <c:pt idx="152">
                  <c:v>75.148108633222193</c:v>
                </c:pt>
                <c:pt idx="153">
                  <c:v>66.153860342848802</c:v>
                </c:pt>
                <c:pt idx="154">
                  <c:v>32.983531717760798</c:v>
                </c:pt>
                <c:pt idx="155">
                  <c:v>77.673715715024997</c:v>
                </c:pt>
                <c:pt idx="156">
                  <c:v>83.858339788954396</c:v>
                </c:pt>
                <c:pt idx="157">
                  <c:v>66.680443361348495</c:v>
                </c:pt>
                <c:pt idx="158">
                  <c:v>78.457396605406004</c:v>
                </c:pt>
                <c:pt idx="159">
                  <c:v>86.168566123429997</c:v>
                </c:pt>
                <c:pt idx="160">
                  <c:v>57.481599133699703</c:v>
                </c:pt>
                <c:pt idx="161">
                  <c:v>54.396787830041703</c:v>
                </c:pt>
                <c:pt idx="162">
                  <c:v>54.1056605738192</c:v>
                </c:pt>
                <c:pt idx="163">
                  <c:v>37.717235612270699</c:v>
                </c:pt>
                <c:pt idx="164">
                  <c:v>31.518839087008601</c:v>
                </c:pt>
                <c:pt idx="165">
                  <c:v>93.244278405269299</c:v>
                </c:pt>
                <c:pt idx="166">
                  <c:v>50.9718683988607</c:v>
                </c:pt>
                <c:pt idx="167">
                  <c:v>42.120733065380101</c:v>
                </c:pt>
                <c:pt idx="168">
                  <c:v>78.188408282959202</c:v>
                </c:pt>
                <c:pt idx="169">
                  <c:v>85.494887994080102</c:v>
                </c:pt>
                <c:pt idx="170">
                  <c:v>71.620241552358905</c:v>
                </c:pt>
                <c:pt idx="171">
                  <c:v>83.213789076962698</c:v>
                </c:pt>
                <c:pt idx="172">
                  <c:v>53.9744792317451</c:v>
                </c:pt>
                <c:pt idx="173">
                  <c:v>80.197463914530005</c:v>
                </c:pt>
                <c:pt idx="174">
                  <c:v>65.417986590734301</c:v>
                </c:pt>
                <c:pt idx="175">
                  <c:v>71.751099871739598</c:v>
                </c:pt>
                <c:pt idx="176">
                  <c:v>74.066924101180206</c:v>
                </c:pt>
                <c:pt idx="177">
                  <c:v>77.613706056992797</c:v>
                </c:pt>
                <c:pt idx="178">
                  <c:v>53.783817914433001</c:v>
                </c:pt>
                <c:pt idx="179">
                  <c:v>38.124338754715602</c:v>
                </c:pt>
                <c:pt idx="180">
                  <c:v>59.707839371378597</c:v>
                </c:pt>
                <c:pt idx="181">
                  <c:v>59.883303814557202</c:v>
                </c:pt>
                <c:pt idx="182">
                  <c:v>72.372177099639003</c:v>
                </c:pt>
                <c:pt idx="183">
                  <c:v>49.875183457404702</c:v>
                </c:pt>
                <c:pt idx="184">
                  <c:v>85.657138472516493</c:v>
                </c:pt>
                <c:pt idx="185">
                  <c:v>57.094506024312103</c:v>
                </c:pt>
                <c:pt idx="186">
                  <c:v>56.085211064836301</c:v>
                </c:pt>
                <c:pt idx="187">
                  <c:v>69.2775310830596</c:v>
                </c:pt>
                <c:pt idx="188">
                  <c:v>45.540891174636201</c:v>
                </c:pt>
                <c:pt idx="189">
                  <c:v>73.3632496630796</c:v>
                </c:pt>
                <c:pt idx="190">
                  <c:v>66.443163418207504</c:v>
                </c:pt>
                <c:pt idx="191">
                  <c:v>85.289171189631901</c:v>
                </c:pt>
                <c:pt idx="192">
                  <c:v>78.826474131044904</c:v>
                </c:pt>
                <c:pt idx="193">
                  <c:v>83.591787701977793</c:v>
                </c:pt>
                <c:pt idx="194">
                  <c:v>66.505420925979806</c:v>
                </c:pt>
                <c:pt idx="195">
                  <c:v>70.572430686681898</c:v>
                </c:pt>
                <c:pt idx="196">
                  <c:v>72.487175463957897</c:v>
                </c:pt>
                <c:pt idx="197">
                  <c:v>76.121689553633303</c:v>
                </c:pt>
                <c:pt idx="198">
                  <c:v>82.840332587403395</c:v>
                </c:pt>
                <c:pt idx="199">
                  <c:v>57.803430317681702</c:v>
                </c:pt>
                <c:pt idx="200">
                  <c:v>80.838199991947903</c:v>
                </c:pt>
                <c:pt idx="201">
                  <c:v>94.610071771996004</c:v>
                </c:pt>
                <c:pt idx="202">
                  <c:v>70.130248268025596</c:v>
                </c:pt>
                <c:pt idx="203">
                  <c:v>82.886519757575698</c:v>
                </c:pt>
                <c:pt idx="204">
                  <c:v>66.726518755894404</c:v>
                </c:pt>
                <c:pt idx="205">
                  <c:v>53.795184559292103</c:v>
                </c:pt>
                <c:pt idx="206">
                  <c:v>28.147032456961199</c:v>
                </c:pt>
                <c:pt idx="207">
                  <c:v>81.132745536598307</c:v>
                </c:pt>
                <c:pt idx="208">
                  <c:v>67.009319538939096</c:v>
                </c:pt>
                <c:pt idx="209">
                  <c:v>47.058146588428002</c:v>
                </c:pt>
                <c:pt idx="210">
                  <c:v>69.813775670016895</c:v>
                </c:pt>
                <c:pt idx="211">
                  <c:v>93.217813993639894</c:v>
                </c:pt>
                <c:pt idx="212">
                  <c:v>63.205268608672</c:v>
                </c:pt>
                <c:pt idx="213">
                  <c:v>74.706424367236906</c:v>
                </c:pt>
                <c:pt idx="214">
                  <c:v>89.2471678418636</c:v>
                </c:pt>
                <c:pt idx="215">
                  <c:v>62.233207738599702</c:v>
                </c:pt>
                <c:pt idx="216">
                  <c:v>52.056383516890797</c:v>
                </c:pt>
                <c:pt idx="217">
                  <c:v>74.127239144616595</c:v>
                </c:pt>
                <c:pt idx="218">
                  <c:v>46.951614419440702</c:v>
                </c:pt>
                <c:pt idx="219">
                  <c:v>49.252963117630301</c:v>
                </c:pt>
                <c:pt idx="220">
                  <c:v>97.078198087537203</c:v>
                </c:pt>
                <c:pt idx="221">
                  <c:v>68.009653744817598</c:v>
                </c:pt>
                <c:pt idx="222">
                  <c:v>51.931814654937099</c:v>
                </c:pt>
                <c:pt idx="223">
                  <c:v>81.527739564795695</c:v>
                </c:pt>
                <c:pt idx="224">
                  <c:v>82.042703737701302</c:v>
                </c:pt>
                <c:pt idx="225">
                  <c:v>75.110437608957199</c:v>
                </c:pt>
                <c:pt idx="226">
                  <c:v>80.056603247824995</c:v>
                </c:pt>
                <c:pt idx="227">
                  <c:v>67.604774018629797</c:v>
                </c:pt>
                <c:pt idx="228">
                  <c:v>87.263962436773497</c:v>
                </c:pt>
                <c:pt idx="229">
                  <c:v>70.364411442442005</c:v>
                </c:pt>
                <c:pt idx="230">
                  <c:v>74.462257334490104</c:v>
                </c:pt>
                <c:pt idx="231">
                  <c:v>80.985518157781598</c:v>
                </c:pt>
                <c:pt idx="232">
                  <c:v>80.836645118601695</c:v>
                </c:pt>
                <c:pt idx="233">
                  <c:v>51.6930576998719</c:v>
                </c:pt>
                <c:pt idx="234">
                  <c:v>54.694571955880299</c:v>
                </c:pt>
                <c:pt idx="235">
                  <c:v>74.2560557581659</c:v>
                </c:pt>
                <c:pt idx="236">
                  <c:v>67.118967817994701</c:v>
                </c:pt>
                <c:pt idx="237">
                  <c:v>61.059847787272197</c:v>
                </c:pt>
                <c:pt idx="238">
                  <c:v>49.404998525462801</c:v>
                </c:pt>
                <c:pt idx="239">
                  <c:v>79.546472973654403</c:v>
                </c:pt>
                <c:pt idx="240">
                  <c:v>69.593801851509596</c:v>
                </c:pt>
                <c:pt idx="241">
                  <c:v>47.525345168400598</c:v>
                </c:pt>
                <c:pt idx="242">
                  <c:v>51.399638017999898</c:v>
                </c:pt>
                <c:pt idx="243">
                  <c:v>39.4310027274079</c:v>
                </c:pt>
                <c:pt idx="244">
                  <c:v>76.057050568159198</c:v>
                </c:pt>
                <c:pt idx="245">
                  <c:v>68.125938696797803</c:v>
                </c:pt>
                <c:pt idx="246">
                  <c:v>81.952409886910303</c:v>
                </c:pt>
                <c:pt idx="247">
                  <c:v>77.343141021767906</c:v>
                </c:pt>
                <c:pt idx="248">
                  <c:v>81.152823027929202</c:v>
                </c:pt>
                <c:pt idx="249">
                  <c:v>69.435760019223494</c:v>
                </c:pt>
                <c:pt idx="250">
                  <c:v>63.266437413321903</c:v>
                </c:pt>
                <c:pt idx="251">
                  <c:v>72.671393296415204</c:v>
                </c:pt>
                <c:pt idx="252">
                  <c:v>71.250064617464702</c:v>
                </c:pt>
                <c:pt idx="253">
                  <c:v>75.249963232636901</c:v>
                </c:pt>
                <c:pt idx="254">
                  <c:v>64.836082510485497</c:v>
                </c:pt>
                <c:pt idx="255">
                  <c:v>69.496556790101707</c:v>
                </c:pt>
                <c:pt idx="256">
                  <c:v>94.853788767188405</c:v>
                </c:pt>
                <c:pt idx="257">
                  <c:v>69.792235542686399</c:v>
                </c:pt>
                <c:pt idx="258">
                  <c:v>87.656705984196094</c:v>
                </c:pt>
                <c:pt idx="259">
                  <c:v>74.773157116484199</c:v>
                </c:pt>
                <c:pt idx="260">
                  <c:v>68.249281387621394</c:v>
                </c:pt>
                <c:pt idx="261">
                  <c:v>38.021307434104003</c:v>
                </c:pt>
                <c:pt idx="262">
                  <c:v>84.799021855388702</c:v>
                </c:pt>
                <c:pt idx="263">
                  <c:v>48.649493748874001</c:v>
                </c:pt>
                <c:pt idx="264">
                  <c:v>65.520017451831094</c:v>
                </c:pt>
                <c:pt idx="265">
                  <c:v>84.669756762692302</c:v>
                </c:pt>
                <c:pt idx="266">
                  <c:v>85.233590053943999</c:v>
                </c:pt>
                <c:pt idx="267">
                  <c:v>71.421579634900397</c:v>
                </c:pt>
                <c:pt idx="268">
                  <c:v>73.800412818352996</c:v>
                </c:pt>
                <c:pt idx="269">
                  <c:v>98.597834428827198</c:v>
                </c:pt>
                <c:pt idx="270">
                  <c:v>65.503941263443494</c:v>
                </c:pt>
                <c:pt idx="271">
                  <c:v>69.445302821947905</c:v>
                </c:pt>
                <c:pt idx="272">
                  <c:v>63.2923887439431</c:v>
                </c:pt>
                <c:pt idx="273">
                  <c:v>55.315499303888203</c:v>
                </c:pt>
                <c:pt idx="274">
                  <c:v>58.413997181036002</c:v>
                </c:pt>
                <c:pt idx="275">
                  <c:v>93.504018502058898</c:v>
                </c:pt>
                <c:pt idx="276">
                  <c:v>54.096403499181498</c:v>
                </c:pt>
                <c:pt idx="277">
                  <c:v>57.358556021030097</c:v>
                </c:pt>
                <c:pt idx="278">
                  <c:v>74.596375777204003</c:v>
                </c:pt>
                <c:pt idx="279">
                  <c:v>82.363804976280704</c:v>
                </c:pt>
                <c:pt idx="280">
                  <c:v>75.668839623773295</c:v>
                </c:pt>
                <c:pt idx="281">
                  <c:v>85.336703423352503</c:v>
                </c:pt>
                <c:pt idx="282">
                  <c:v>60.983517519312201</c:v>
                </c:pt>
                <c:pt idx="283">
                  <c:v>89.4876868006222</c:v>
                </c:pt>
                <c:pt idx="284">
                  <c:v>78.822631410765496</c:v>
                </c:pt>
                <c:pt idx="285">
                  <c:v>80.205234799822094</c:v>
                </c:pt>
                <c:pt idx="286">
                  <c:v>82.907617909223106</c:v>
                </c:pt>
                <c:pt idx="287">
                  <c:v>80.654594818858996</c:v>
                </c:pt>
                <c:pt idx="288">
                  <c:v>60.042509365916899</c:v>
                </c:pt>
                <c:pt idx="289">
                  <c:v>51.806326340241597</c:v>
                </c:pt>
                <c:pt idx="290">
                  <c:v>80.500608024293598</c:v>
                </c:pt>
                <c:pt idx="291">
                  <c:v>58.723481143280203</c:v>
                </c:pt>
                <c:pt idx="292">
                  <c:v>61.8793988139237</c:v>
                </c:pt>
                <c:pt idx="293">
                  <c:v>50.701316788721101</c:v>
                </c:pt>
                <c:pt idx="294">
                  <c:v>81.503887346848501</c:v>
                </c:pt>
                <c:pt idx="295">
                  <c:v>56.224420588560399</c:v>
                </c:pt>
                <c:pt idx="296">
                  <c:v>49.705009447190399</c:v>
                </c:pt>
                <c:pt idx="297">
                  <c:v>55.001309922673698</c:v>
                </c:pt>
                <c:pt idx="298">
                  <c:v>40.648772937728999</c:v>
                </c:pt>
                <c:pt idx="299">
                  <c:v>75.088793729910094</c:v>
                </c:pt>
                <c:pt idx="300">
                  <c:v>71.397721803843893</c:v>
                </c:pt>
                <c:pt idx="301">
                  <c:v>84.904442231101896</c:v>
                </c:pt>
                <c:pt idx="302">
                  <c:v>79.471552744952703</c:v>
                </c:pt>
                <c:pt idx="303">
                  <c:v>84.431548991665494</c:v>
                </c:pt>
                <c:pt idx="304">
                  <c:v>65.182295027532504</c:v>
                </c:pt>
                <c:pt idx="305">
                  <c:v>64.534473924422798</c:v>
                </c:pt>
                <c:pt idx="306">
                  <c:v>78.371357675163694</c:v>
                </c:pt>
                <c:pt idx="307">
                  <c:v>71.010223417913707</c:v>
                </c:pt>
                <c:pt idx="308">
                  <c:v>84.645664695888897</c:v>
                </c:pt>
                <c:pt idx="309">
                  <c:v>63.9641883942909</c:v>
                </c:pt>
                <c:pt idx="310">
                  <c:v>72.2350435570538</c:v>
                </c:pt>
                <c:pt idx="311">
                  <c:v>94.057124828553896</c:v>
                </c:pt>
                <c:pt idx="312">
                  <c:v>75.869263330109405</c:v>
                </c:pt>
                <c:pt idx="313">
                  <c:v>87.149508973866006</c:v>
                </c:pt>
                <c:pt idx="314">
                  <c:v>72.453504899477906</c:v>
                </c:pt>
                <c:pt idx="315">
                  <c:v>66.865594494292495</c:v>
                </c:pt>
                <c:pt idx="316">
                  <c:v>48.290077835242798</c:v>
                </c:pt>
                <c:pt idx="317">
                  <c:v>85.132599091491699</c:v>
                </c:pt>
                <c:pt idx="318">
                  <c:v>62.570875135789301</c:v>
                </c:pt>
                <c:pt idx="319">
                  <c:v>68.7586998616069</c:v>
                </c:pt>
                <c:pt idx="320">
                  <c:v>81.951724372297704</c:v>
                </c:pt>
                <c:pt idx="321">
                  <c:v>83.142770838746699</c:v>
                </c:pt>
                <c:pt idx="322">
                  <c:v>63.337907202442601</c:v>
                </c:pt>
                <c:pt idx="323">
                  <c:v>77.848109570559998</c:v>
                </c:pt>
                <c:pt idx="324">
                  <c:v>93.182123334948699</c:v>
                </c:pt>
                <c:pt idx="325">
                  <c:v>66.417456798431999</c:v>
                </c:pt>
                <c:pt idx="326">
                  <c:v>59.9194901674026</c:v>
                </c:pt>
                <c:pt idx="327">
                  <c:v>79.289757195273296</c:v>
                </c:pt>
                <c:pt idx="328">
                  <c:v>42.512979947157497</c:v>
                </c:pt>
                <c:pt idx="329">
                  <c:v>61.253863617768701</c:v>
                </c:pt>
                <c:pt idx="330">
                  <c:v>95.661111261371801</c:v>
                </c:pt>
                <c:pt idx="331">
                  <c:v>46.629779180452999</c:v>
                </c:pt>
                <c:pt idx="332">
                  <c:v>69.590127728199306</c:v>
                </c:pt>
                <c:pt idx="333">
                  <c:v>82.238858251516604</c:v>
                </c:pt>
                <c:pt idx="334">
                  <c:v>85.566428794072195</c:v>
                </c:pt>
                <c:pt idx="335">
                  <c:v>73.903995921898499</c:v>
                </c:pt>
                <c:pt idx="336">
                  <c:v>81.1456572339074</c:v>
                </c:pt>
                <c:pt idx="337">
                  <c:v>62.874866816390401</c:v>
                </c:pt>
                <c:pt idx="338">
                  <c:v>88.901442041504097</c:v>
                </c:pt>
                <c:pt idx="339">
                  <c:v>75.830144350678495</c:v>
                </c:pt>
                <c:pt idx="340">
                  <c:v>81.142448744388503</c:v>
                </c:pt>
                <c:pt idx="341">
                  <c:v>78.313740834095</c:v>
                </c:pt>
                <c:pt idx="342">
                  <c:v>82.908919869757796</c:v>
                </c:pt>
                <c:pt idx="343">
                  <c:v>82.496035384779503</c:v>
                </c:pt>
                <c:pt idx="344">
                  <c:v>71.289177240442498</c:v>
                </c:pt>
                <c:pt idx="345">
                  <c:v>80.676066185256701</c:v>
                </c:pt>
                <c:pt idx="346">
                  <c:v>61.8408793924742</c:v>
                </c:pt>
                <c:pt idx="347">
                  <c:v>64.227985573275106</c:v>
                </c:pt>
                <c:pt idx="348">
                  <c:v>67.523580732303301</c:v>
                </c:pt>
                <c:pt idx="349">
                  <c:v>88.432020636615505</c:v>
                </c:pt>
                <c:pt idx="350">
                  <c:v>50.1446686821143</c:v>
                </c:pt>
                <c:pt idx="351">
                  <c:v>51.423827440320899</c:v>
                </c:pt>
                <c:pt idx="352">
                  <c:v>91.049364370097095</c:v>
                </c:pt>
                <c:pt idx="353">
                  <c:v>42.575592991127202</c:v>
                </c:pt>
                <c:pt idx="354">
                  <c:v>69.244947671054007</c:v>
                </c:pt>
                <c:pt idx="355">
                  <c:v>74.600227574222501</c:v>
                </c:pt>
                <c:pt idx="356">
                  <c:v>92.208288433994795</c:v>
                </c:pt>
                <c:pt idx="357">
                  <c:v>84.020642121881806</c:v>
                </c:pt>
                <c:pt idx="358">
                  <c:v>91.566435868305007</c:v>
                </c:pt>
                <c:pt idx="359">
                  <c:v>60.172390668751</c:v>
                </c:pt>
                <c:pt idx="360">
                  <c:v>81.842586254345306</c:v>
                </c:pt>
                <c:pt idx="361">
                  <c:v>84.038276659952402</c:v>
                </c:pt>
                <c:pt idx="362">
                  <c:v>78.958785514460601</c:v>
                </c:pt>
                <c:pt idx="363">
                  <c:v>96.153588162861197</c:v>
                </c:pt>
                <c:pt idx="364">
                  <c:v>71.587320071541797</c:v>
                </c:pt>
                <c:pt idx="365">
                  <c:v>80.952236011577099</c:v>
                </c:pt>
                <c:pt idx="366">
                  <c:v>96.596563947445105</c:v>
                </c:pt>
                <c:pt idx="367">
                  <c:v>80.504203751909202</c:v>
                </c:pt>
                <c:pt idx="368">
                  <c:v>89.513885365824706</c:v>
                </c:pt>
                <c:pt idx="369">
                  <c:v>70.916078714448105</c:v>
                </c:pt>
                <c:pt idx="370">
                  <c:v>68.834083178471602</c:v>
                </c:pt>
                <c:pt idx="371">
                  <c:v>66.353001743295096</c:v>
                </c:pt>
                <c:pt idx="372">
                  <c:v>82.808337834134207</c:v>
                </c:pt>
                <c:pt idx="373">
                  <c:v>80.007980026872403</c:v>
                </c:pt>
                <c:pt idx="374">
                  <c:v>82.455272396568503</c:v>
                </c:pt>
                <c:pt idx="375">
                  <c:v>84.291089859293095</c:v>
                </c:pt>
                <c:pt idx="376">
                  <c:v>85.145804594549304</c:v>
                </c:pt>
                <c:pt idx="377">
                  <c:v>64.775117464108803</c:v>
                </c:pt>
                <c:pt idx="378">
                  <c:v>70.686122808913595</c:v>
                </c:pt>
                <c:pt idx="379">
                  <c:v>96.4871601892672</c:v>
                </c:pt>
                <c:pt idx="380">
                  <c:v>72.8265531107497</c:v>
                </c:pt>
                <c:pt idx="381">
                  <c:v>43.488156907044797</c:v>
                </c:pt>
                <c:pt idx="382">
                  <c:v>84.398776712628504</c:v>
                </c:pt>
                <c:pt idx="383">
                  <c:v>36.718871860665899</c:v>
                </c:pt>
                <c:pt idx="384">
                  <c:v>66.522839744132597</c:v>
                </c:pt>
              </c:numCache>
            </c:numRef>
          </c:xVal>
          <c:yVal>
            <c:numRef>
              <c:f>'Figure 4.3'!$H$110:$H$1209</c:f>
              <c:numCache>
                <c:formatCode>General</c:formatCode>
                <c:ptCount val="1100"/>
                <c:pt idx="0">
                  <c:v>1.4285714285714299</c:v>
                </c:pt>
                <c:pt idx="55">
                  <c:v>4.28571428571429</c:v>
                </c:pt>
                <c:pt idx="146">
                  <c:v>7.1428571428571397</c:v>
                </c:pt>
                <c:pt idx="201">
                  <c:v>10</c:v>
                </c:pt>
                <c:pt idx="269">
                  <c:v>12.8571428571429</c:v>
                </c:pt>
                <c:pt idx="311">
                  <c:v>15.714285714285699</c:v>
                </c:pt>
                <c:pt idx="366">
                  <c:v>18.571428571428601</c:v>
                </c:pt>
              </c:numCache>
            </c:numRef>
          </c:yVal>
          <c:smooth val="0"/>
          <c:extLst>
            <c:ext xmlns:c15="http://schemas.microsoft.com/office/drawing/2012/chart" uri="{02D57815-91ED-43cb-92C2-25804820EDAC}">
              <c15:datalabelsRange>
                <c15:f>'Figure 4.3'!$A$110:$A$2000</c15:f>
                <c15:dlblRangeCache>
                  <c:ptCount val="1891"/>
                  <c:pt idx="0">
                    <c:v>Albania</c:v>
                  </c:pt>
                  <c:pt idx="1">
                    <c:v>Australia</c:v>
                  </c:pt>
                  <c:pt idx="2">
                    <c:v>Austria</c:v>
                  </c:pt>
                  <c:pt idx="3">
                    <c:v>Azerbaijan</c:v>
                  </c:pt>
                  <c:pt idx="4">
                    <c:v>Bahrain</c:v>
                  </c:pt>
                  <c:pt idx="5">
                    <c:v>Belgium</c:v>
                  </c:pt>
                  <c:pt idx="6">
                    <c:v>Flemish Comm. (Belgium)</c:v>
                  </c:pt>
                  <c:pt idx="7">
                    <c:v>French Comm. (Belgium)</c:v>
                  </c:pt>
                  <c:pt idx="8">
                    <c:v>Brazil</c:v>
                  </c:pt>
                  <c:pt idx="9">
                    <c:v>Bulgaria</c:v>
                  </c:pt>
                  <c:pt idx="10">
                    <c:v>Chile</c:v>
                  </c:pt>
                  <c:pt idx="11">
                    <c:v>Colombia</c:v>
                  </c:pt>
                  <c:pt idx="12">
                    <c:v>Costa Rica</c:v>
                  </c:pt>
                  <c:pt idx="13">
                    <c:v>Croatia</c:v>
                  </c:pt>
                  <c:pt idx="14">
                    <c:v>Czechia</c:v>
                  </c:pt>
                  <c:pt idx="15">
                    <c:v>Denmark</c:v>
                  </c:pt>
                  <c:pt idx="16">
                    <c:v>Estonia</c:v>
                  </c:pt>
                  <c:pt idx="17">
                    <c:v>Finland</c:v>
                  </c:pt>
                  <c:pt idx="18">
                    <c:v>France</c:v>
                  </c:pt>
                  <c:pt idx="19">
                    <c:v>Hungary</c:v>
                  </c:pt>
                  <c:pt idx="20">
                    <c:v>Iceland</c:v>
                  </c:pt>
                  <c:pt idx="21">
                    <c:v>Israel</c:v>
                  </c:pt>
                  <c:pt idx="22">
                    <c:v>Italy</c:v>
                  </c:pt>
                  <c:pt idx="23">
                    <c:v>Japan</c:v>
                  </c:pt>
                  <c:pt idx="24">
                    <c:v>Kazakhstan</c:v>
                  </c:pt>
                  <c:pt idx="25">
                    <c:v>Korea</c:v>
                  </c:pt>
                  <c:pt idx="26">
                    <c:v>Kosovo</c:v>
                  </c:pt>
                  <c:pt idx="27">
                    <c:v>Latvia</c:v>
                  </c:pt>
                  <c:pt idx="28">
                    <c:v>Lithuania</c:v>
                  </c:pt>
                  <c:pt idx="29">
                    <c:v>Malta</c:v>
                  </c:pt>
                  <c:pt idx="30">
                    <c:v>Montenegro</c:v>
                  </c:pt>
                  <c:pt idx="31">
                    <c:v>Morocco</c:v>
                  </c:pt>
                  <c:pt idx="32">
                    <c:v>North Macedonia</c:v>
                  </c:pt>
                  <c:pt idx="33">
                    <c:v>Poland</c:v>
                  </c:pt>
                  <c:pt idx="34">
                    <c:v>Portugal</c:v>
                  </c:pt>
                  <c:pt idx="35">
                    <c:v>Romania</c:v>
                  </c:pt>
                  <c:pt idx="36">
                    <c:v>Saudi Arabia</c:v>
                  </c:pt>
                  <c:pt idx="37">
                    <c:v>Serbia</c:v>
                  </c:pt>
                  <c:pt idx="38">
                    <c:v>Shanghai (China)</c:v>
                  </c:pt>
                  <c:pt idx="39">
                    <c:v>Singapore</c:v>
                  </c:pt>
                  <c:pt idx="40">
                    <c:v>Slovak Republic</c:v>
                  </c:pt>
                  <c:pt idx="41">
                    <c:v>Slovenia</c:v>
                  </c:pt>
                  <c:pt idx="42">
                    <c:v>South Africa</c:v>
                  </c:pt>
                  <c:pt idx="43">
                    <c:v>Spain</c:v>
                  </c:pt>
                  <c:pt idx="44">
                    <c:v>Sweden</c:v>
                  </c:pt>
                  <c:pt idx="45">
                    <c:v>Türkiye</c:v>
                  </c:pt>
                  <c:pt idx="46">
                    <c:v>United Arab Emirates</c:v>
                  </c:pt>
                  <c:pt idx="47">
                    <c:v>United States</c:v>
                  </c:pt>
                  <c:pt idx="48">
                    <c:v>Uzbekistan</c:v>
                  </c:pt>
                  <c:pt idx="49">
                    <c:v>Viet Nam</c:v>
                  </c:pt>
                  <c:pt idx="50">
                    <c:v>OECD average-27</c:v>
                  </c:pt>
                  <c:pt idx="51">
                    <c:v>Alberta (Canada)*</c:v>
                  </c:pt>
                  <c:pt idx="52">
                    <c:v>Netherlands*</c:v>
                  </c:pt>
                  <c:pt idx="53">
                    <c:v>New Zealand*</c:v>
                  </c:pt>
                  <c:pt idx="54">
                    <c:v>Norway*</c:v>
                  </c:pt>
                  <c:pt idx="55">
                    <c:v>Albania</c:v>
                  </c:pt>
                  <c:pt idx="56">
                    <c:v>Australia</c:v>
                  </c:pt>
                  <c:pt idx="57">
                    <c:v>Austria</c:v>
                  </c:pt>
                  <c:pt idx="58">
                    <c:v>Azerbaijan</c:v>
                  </c:pt>
                  <c:pt idx="59">
                    <c:v>Bahrain</c:v>
                  </c:pt>
                  <c:pt idx="60">
                    <c:v>Belgium</c:v>
                  </c:pt>
                  <c:pt idx="61">
                    <c:v>Flemish Comm. (Belgium)</c:v>
                  </c:pt>
                  <c:pt idx="62">
                    <c:v>French Comm. (Belgium)</c:v>
                  </c:pt>
                  <c:pt idx="63">
                    <c:v>Brazil</c:v>
                  </c:pt>
                  <c:pt idx="64">
                    <c:v>Bulgaria</c:v>
                  </c:pt>
                  <c:pt idx="65">
                    <c:v>Chile</c:v>
                  </c:pt>
                  <c:pt idx="66">
                    <c:v>Colombia</c:v>
                  </c:pt>
                  <c:pt idx="67">
                    <c:v>Costa Rica</c:v>
                  </c:pt>
                  <c:pt idx="68">
                    <c:v>Croatia</c:v>
                  </c:pt>
                  <c:pt idx="69">
                    <c:v>Czechia</c:v>
                  </c:pt>
                  <c:pt idx="70">
                    <c:v>Denmark</c:v>
                  </c:pt>
                  <c:pt idx="71">
                    <c:v>Estonia</c:v>
                  </c:pt>
                  <c:pt idx="72">
                    <c:v>Finland</c:v>
                  </c:pt>
                  <c:pt idx="73">
                    <c:v>France</c:v>
                  </c:pt>
                  <c:pt idx="74">
                    <c:v>Hungary</c:v>
                  </c:pt>
                  <c:pt idx="75">
                    <c:v>Iceland</c:v>
                  </c:pt>
                  <c:pt idx="76">
                    <c:v>Israel</c:v>
                  </c:pt>
                  <c:pt idx="77">
                    <c:v>Italy</c:v>
                  </c:pt>
                  <c:pt idx="78">
                    <c:v>Japan</c:v>
                  </c:pt>
                  <c:pt idx="79">
                    <c:v>Kazakhstan</c:v>
                  </c:pt>
                  <c:pt idx="80">
                    <c:v>Korea</c:v>
                  </c:pt>
                  <c:pt idx="81">
                    <c:v>Kosovo</c:v>
                  </c:pt>
                  <c:pt idx="82">
                    <c:v>Latvia</c:v>
                  </c:pt>
                  <c:pt idx="83">
                    <c:v>Lithuania</c:v>
                  </c:pt>
                  <c:pt idx="84">
                    <c:v>Malta</c:v>
                  </c:pt>
                  <c:pt idx="85">
                    <c:v>Montenegro</c:v>
                  </c:pt>
                  <c:pt idx="86">
                    <c:v>Morocco</c:v>
                  </c:pt>
                  <c:pt idx="87">
                    <c:v>North Macedonia</c:v>
                  </c:pt>
                  <c:pt idx="88">
                    <c:v>Poland</c:v>
                  </c:pt>
                  <c:pt idx="89">
                    <c:v>Portugal</c:v>
                  </c:pt>
                  <c:pt idx="90">
                    <c:v>Romania</c:v>
                  </c:pt>
                  <c:pt idx="91">
                    <c:v>Saudi Arabia</c:v>
                  </c:pt>
                  <c:pt idx="92">
                    <c:v>Serbia</c:v>
                  </c:pt>
                  <c:pt idx="93">
                    <c:v>Shanghai (China)</c:v>
                  </c:pt>
                  <c:pt idx="94">
                    <c:v>Singapore</c:v>
                  </c:pt>
                  <c:pt idx="95">
                    <c:v>Slovak Republic</c:v>
                  </c:pt>
                  <c:pt idx="96">
                    <c:v>Slovenia</c:v>
                  </c:pt>
                  <c:pt idx="97">
                    <c:v>South Africa</c:v>
                  </c:pt>
                  <c:pt idx="98">
                    <c:v>Spain</c:v>
                  </c:pt>
                  <c:pt idx="99">
                    <c:v>Sweden</c:v>
                  </c:pt>
                  <c:pt idx="100">
                    <c:v>Türkiye</c:v>
                  </c:pt>
                  <c:pt idx="101">
                    <c:v>United Arab Emirates</c:v>
                  </c:pt>
                  <c:pt idx="102">
                    <c:v>United States</c:v>
                  </c:pt>
                  <c:pt idx="103">
                    <c:v>Uzbekistan</c:v>
                  </c:pt>
                  <c:pt idx="104">
                    <c:v>Viet Nam</c:v>
                  </c:pt>
                  <c:pt idx="105">
                    <c:v>OECD average-27</c:v>
                  </c:pt>
                  <c:pt idx="106">
                    <c:v>Alberta (Canada)*</c:v>
                  </c:pt>
                  <c:pt idx="107">
                    <c:v>Netherlands*</c:v>
                  </c:pt>
                  <c:pt idx="108">
                    <c:v>New Zealand*</c:v>
                  </c:pt>
                  <c:pt idx="109">
                    <c:v>Norway*</c:v>
                  </c:pt>
                  <c:pt idx="110">
                    <c:v>Albania</c:v>
                  </c:pt>
                  <c:pt idx="111">
                    <c:v>Australia</c:v>
                  </c:pt>
                  <c:pt idx="112">
                    <c:v>Austria</c:v>
                  </c:pt>
                  <c:pt idx="113">
                    <c:v>Azerbaijan</c:v>
                  </c:pt>
                  <c:pt idx="114">
                    <c:v>Bahrain</c:v>
                  </c:pt>
                  <c:pt idx="115">
                    <c:v>Belgium</c:v>
                  </c:pt>
                  <c:pt idx="116">
                    <c:v>Flemish Comm. (Belgium)</c:v>
                  </c:pt>
                  <c:pt idx="117">
                    <c:v>French Comm. (Belgium)</c:v>
                  </c:pt>
                  <c:pt idx="118">
                    <c:v>Brazil</c:v>
                  </c:pt>
                  <c:pt idx="119">
                    <c:v>Bulgaria</c:v>
                  </c:pt>
                  <c:pt idx="120">
                    <c:v>Chile</c:v>
                  </c:pt>
                  <c:pt idx="121">
                    <c:v>Colombia</c:v>
                  </c:pt>
                  <c:pt idx="122">
                    <c:v>Costa Rica</c:v>
                  </c:pt>
                  <c:pt idx="123">
                    <c:v>Croatia</c:v>
                  </c:pt>
                  <c:pt idx="124">
                    <c:v>Czechia</c:v>
                  </c:pt>
                  <c:pt idx="125">
                    <c:v>Denmark</c:v>
                  </c:pt>
                  <c:pt idx="126">
                    <c:v>Estonia</c:v>
                  </c:pt>
                  <c:pt idx="127">
                    <c:v>Finland</c:v>
                  </c:pt>
                  <c:pt idx="128">
                    <c:v>France</c:v>
                  </c:pt>
                  <c:pt idx="129">
                    <c:v>Hungary</c:v>
                  </c:pt>
                  <c:pt idx="130">
                    <c:v>Iceland</c:v>
                  </c:pt>
                  <c:pt idx="131">
                    <c:v>Israel</c:v>
                  </c:pt>
                  <c:pt idx="132">
                    <c:v>Italy</c:v>
                  </c:pt>
                  <c:pt idx="133">
                    <c:v>Japan</c:v>
                  </c:pt>
                  <c:pt idx="134">
                    <c:v>Kazakhstan</c:v>
                  </c:pt>
                  <c:pt idx="135">
                    <c:v>Korea</c:v>
                  </c:pt>
                  <c:pt idx="136">
                    <c:v>Kosovo</c:v>
                  </c:pt>
                  <c:pt idx="137">
                    <c:v>Latvia</c:v>
                  </c:pt>
                  <c:pt idx="138">
                    <c:v>Lithuania</c:v>
                  </c:pt>
                  <c:pt idx="139">
                    <c:v>Malta</c:v>
                  </c:pt>
                  <c:pt idx="140">
                    <c:v>Montenegro</c:v>
                  </c:pt>
                  <c:pt idx="141">
                    <c:v>Morocco</c:v>
                  </c:pt>
                  <c:pt idx="142">
                    <c:v>North Macedonia</c:v>
                  </c:pt>
                  <c:pt idx="143">
                    <c:v>Poland</c:v>
                  </c:pt>
                  <c:pt idx="144">
                    <c:v>Portugal</c:v>
                  </c:pt>
                  <c:pt idx="145">
                    <c:v>Romania</c:v>
                  </c:pt>
                  <c:pt idx="146">
                    <c:v>Saudi Arabia</c:v>
                  </c:pt>
                  <c:pt idx="147">
                    <c:v>Serbia</c:v>
                  </c:pt>
                  <c:pt idx="148">
                    <c:v>Shanghai (China)</c:v>
                  </c:pt>
                  <c:pt idx="149">
                    <c:v>Singapore</c:v>
                  </c:pt>
                  <c:pt idx="150">
                    <c:v>Slovak Republic</c:v>
                  </c:pt>
                  <c:pt idx="151">
                    <c:v>Slovenia</c:v>
                  </c:pt>
                  <c:pt idx="152">
                    <c:v>South Africa</c:v>
                  </c:pt>
                  <c:pt idx="153">
                    <c:v>Spain</c:v>
                  </c:pt>
                  <c:pt idx="154">
                    <c:v>Sweden</c:v>
                  </c:pt>
                  <c:pt idx="155">
                    <c:v>Türkiye</c:v>
                  </c:pt>
                  <c:pt idx="156">
                    <c:v>United Arab Emirates</c:v>
                  </c:pt>
                  <c:pt idx="157">
                    <c:v>United States</c:v>
                  </c:pt>
                  <c:pt idx="158">
                    <c:v>Uzbekistan</c:v>
                  </c:pt>
                  <c:pt idx="159">
                    <c:v>Viet Nam</c:v>
                  </c:pt>
                  <c:pt idx="160">
                    <c:v>OECD average-27</c:v>
                  </c:pt>
                  <c:pt idx="161">
                    <c:v>Alberta (Canada)*</c:v>
                  </c:pt>
                  <c:pt idx="162">
                    <c:v>Netherlands*</c:v>
                  </c:pt>
                  <c:pt idx="163">
                    <c:v>New Zealand*</c:v>
                  </c:pt>
                  <c:pt idx="164">
                    <c:v>Norway*</c:v>
                  </c:pt>
                  <c:pt idx="165">
                    <c:v>Albania</c:v>
                  </c:pt>
                  <c:pt idx="166">
                    <c:v>Australia</c:v>
                  </c:pt>
                  <c:pt idx="167">
                    <c:v>Austria</c:v>
                  </c:pt>
                  <c:pt idx="168">
                    <c:v>Azerbaijan</c:v>
                  </c:pt>
                  <c:pt idx="169">
                    <c:v>Bahrain</c:v>
                  </c:pt>
                  <c:pt idx="170">
                    <c:v>Belgium</c:v>
                  </c:pt>
                  <c:pt idx="171">
                    <c:v>Flemish Comm. (Belgium)</c:v>
                  </c:pt>
                  <c:pt idx="172">
                    <c:v>French Comm. (Belgium)</c:v>
                  </c:pt>
                  <c:pt idx="173">
                    <c:v>Brazil</c:v>
                  </c:pt>
                  <c:pt idx="174">
                    <c:v>Bulgaria</c:v>
                  </c:pt>
                  <c:pt idx="175">
                    <c:v>Chile</c:v>
                  </c:pt>
                  <c:pt idx="176">
                    <c:v>Colombia</c:v>
                  </c:pt>
                  <c:pt idx="177">
                    <c:v>Costa Rica</c:v>
                  </c:pt>
                  <c:pt idx="178">
                    <c:v>Croatia</c:v>
                  </c:pt>
                  <c:pt idx="179">
                    <c:v>Czechia</c:v>
                  </c:pt>
                  <c:pt idx="180">
                    <c:v>Denmark</c:v>
                  </c:pt>
                  <c:pt idx="181">
                    <c:v>Estonia</c:v>
                  </c:pt>
                  <c:pt idx="182">
                    <c:v>Finland</c:v>
                  </c:pt>
                  <c:pt idx="183">
                    <c:v>France</c:v>
                  </c:pt>
                  <c:pt idx="184">
                    <c:v>Hungary</c:v>
                  </c:pt>
                  <c:pt idx="185">
                    <c:v>Iceland</c:v>
                  </c:pt>
                  <c:pt idx="186">
                    <c:v>Israel</c:v>
                  </c:pt>
                  <c:pt idx="187">
                    <c:v>Italy</c:v>
                  </c:pt>
                  <c:pt idx="188">
                    <c:v>Japan</c:v>
                  </c:pt>
                  <c:pt idx="189">
                    <c:v>Kazakhstan</c:v>
                  </c:pt>
                  <c:pt idx="190">
                    <c:v>Korea</c:v>
                  </c:pt>
                  <c:pt idx="191">
                    <c:v>Kosovo</c:v>
                  </c:pt>
                  <c:pt idx="192">
                    <c:v>Latvia</c:v>
                  </c:pt>
                  <c:pt idx="193">
                    <c:v>Lithuania</c:v>
                  </c:pt>
                  <c:pt idx="194">
                    <c:v>Malta</c:v>
                  </c:pt>
                  <c:pt idx="195">
                    <c:v>Montenegro</c:v>
                  </c:pt>
                  <c:pt idx="196">
                    <c:v>Morocco</c:v>
                  </c:pt>
                  <c:pt idx="197">
                    <c:v>North Macedonia</c:v>
                  </c:pt>
                  <c:pt idx="198">
                    <c:v>Poland</c:v>
                  </c:pt>
                  <c:pt idx="199">
                    <c:v>Portugal</c:v>
                  </c:pt>
                  <c:pt idx="200">
                    <c:v>Romania</c:v>
                  </c:pt>
                  <c:pt idx="201">
                    <c:v>Saudi Arabia</c:v>
                  </c:pt>
                  <c:pt idx="202">
                    <c:v>Serbia</c:v>
                  </c:pt>
                  <c:pt idx="203">
                    <c:v>Shanghai (China)</c:v>
                  </c:pt>
                  <c:pt idx="204">
                    <c:v>Singapore</c:v>
                  </c:pt>
                  <c:pt idx="205">
                    <c:v>Slovak Republic</c:v>
                  </c:pt>
                  <c:pt idx="206">
                    <c:v>Slovenia</c:v>
                  </c:pt>
                  <c:pt idx="207">
                    <c:v>South Africa</c:v>
                  </c:pt>
                  <c:pt idx="208">
                    <c:v>Spain</c:v>
                  </c:pt>
                  <c:pt idx="209">
                    <c:v>Sweden</c:v>
                  </c:pt>
                  <c:pt idx="210">
                    <c:v>Türkiye</c:v>
                  </c:pt>
                  <c:pt idx="211">
                    <c:v>United Arab Emirates</c:v>
                  </c:pt>
                  <c:pt idx="212">
                    <c:v>United States</c:v>
                  </c:pt>
                  <c:pt idx="213">
                    <c:v>Uzbekistan</c:v>
                  </c:pt>
                  <c:pt idx="214">
                    <c:v>Viet Nam</c:v>
                  </c:pt>
                  <c:pt idx="215">
                    <c:v>OECD average-27</c:v>
                  </c:pt>
                  <c:pt idx="216">
                    <c:v>Alberta (Canada)*</c:v>
                  </c:pt>
                  <c:pt idx="217">
                    <c:v>Netherlands*</c:v>
                  </c:pt>
                  <c:pt idx="218">
                    <c:v>New Zealand*</c:v>
                  </c:pt>
                  <c:pt idx="219">
                    <c:v>Norway*</c:v>
                  </c:pt>
                  <c:pt idx="220">
                    <c:v>Albania</c:v>
                  </c:pt>
                  <c:pt idx="221">
                    <c:v>Australia</c:v>
                  </c:pt>
                  <c:pt idx="222">
                    <c:v>Austria</c:v>
                  </c:pt>
                  <c:pt idx="223">
                    <c:v>Azerbaijan</c:v>
                  </c:pt>
                  <c:pt idx="224">
                    <c:v>Bahrain</c:v>
                  </c:pt>
                  <c:pt idx="225">
                    <c:v>Belgium</c:v>
                  </c:pt>
                  <c:pt idx="226">
                    <c:v>Flemish Comm. (Belgium)</c:v>
                  </c:pt>
                  <c:pt idx="227">
                    <c:v>French Comm. (Belgium)</c:v>
                  </c:pt>
                  <c:pt idx="228">
                    <c:v>Brazil</c:v>
                  </c:pt>
                  <c:pt idx="229">
                    <c:v>Bulgaria</c:v>
                  </c:pt>
                  <c:pt idx="230">
                    <c:v>Chile</c:v>
                  </c:pt>
                  <c:pt idx="231">
                    <c:v>Colombia</c:v>
                  </c:pt>
                  <c:pt idx="232">
                    <c:v>Costa Rica</c:v>
                  </c:pt>
                  <c:pt idx="233">
                    <c:v>Croatia</c:v>
                  </c:pt>
                  <c:pt idx="234">
                    <c:v>Czechia</c:v>
                  </c:pt>
                  <c:pt idx="235">
                    <c:v>Denmark</c:v>
                  </c:pt>
                  <c:pt idx="236">
                    <c:v>Estonia</c:v>
                  </c:pt>
                  <c:pt idx="237">
                    <c:v>Finland</c:v>
                  </c:pt>
                  <c:pt idx="238">
                    <c:v>France</c:v>
                  </c:pt>
                  <c:pt idx="239">
                    <c:v>Hungary</c:v>
                  </c:pt>
                  <c:pt idx="240">
                    <c:v>Iceland</c:v>
                  </c:pt>
                  <c:pt idx="241">
                    <c:v>Israel</c:v>
                  </c:pt>
                  <c:pt idx="242">
                    <c:v>Italy</c:v>
                  </c:pt>
                  <c:pt idx="243">
                    <c:v>Japan</c:v>
                  </c:pt>
                  <c:pt idx="244">
                    <c:v>Kazakhstan</c:v>
                  </c:pt>
                  <c:pt idx="245">
                    <c:v>Korea</c:v>
                  </c:pt>
                  <c:pt idx="246">
                    <c:v>Kosovo</c:v>
                  </c:pt>
                  <c:pt idx="247">
                    <c:v>Latvia</c:v>
                  </c:pt>
                  <c:pt idx="248">
                    <c:v>Lithuania</c:v>
                  </c:pt>
                  <c:pt idx="249">
                    <c:v>Malta</c:v>
                  </c:pt>
                  <c:pt idx="250">
                    <c:v>Montenegro</c:v>
                  </c:pt>
                  <c:pt idx="251">
                    <c:v>Morocco</c:v>
                  </c:pt>
                  <c:pt idx="252">
                    <c:v>North Macedonia</c:v>
                  </c:pt>
                  <c:pt idx="253">
                    <c:v>Poland</c:v>
                  </c:pt>
                  <c:pt idx="254">
                    <c:v>Portugal</c:v>
                  </c:pt>
                  <c:pt idx="255">
                    <c:v>Romania</c:v>
                  </c:pt>
                  <c:pt idx="256">
                    <c:v>Saudi Arabia</c:v>
                  </c:pt>
                  <c:pt idx="257">
                    <c:v>Serbia</c:v>
                  </c:pt>
                  <c:pt idx="258">
                    <c:v>Shanghai (China)</c:v>
                  </c:pt>
                  <c:pt idx="259">
                    <c:v>Singapore</c:v>
                  </c:pt>
                  <c:pt idx="260">
                    <c:v>Slovak Republic</c:v>
                  </c:pt>
                  <c:pt idx="261">
                    <c:v>Slovenia</c:v>
                  </c:pt>
                  <c:pt idx="262">
                    <c:v>South Africa</c:v>
                  </c:pt>
                  <c:pt idx="263">
                    <c:v>Spain</c:v>
                  </c:pt>
                  <c:pt idx="264">
                    <c:v>Sweden</c:v>
                  </c:pt>
                  <c:pt idx="265">
                    <c:v>Türkiye</c:v>
                  </c:pt>
                  <c:pt idx="266">
                    <c:v>United Arab Emirates</c:v>
                  </c:pt>
                  <c:pt idx="267">
                    <c:v>United States</c:v>
                  </c:pt>
                  <c:pt idx="268">
                    <c:v>Uzbekistan</c:v>
                  </c:pt>
                  <c:pt idx="269">
                    <c:v>Viet Nam</c:v>
                  </c:pt>
                  <c:pt idx="270">
                    <c:v>OECD average-27</c:v>
                  </c:pt>
                  <c:pt idx="271">
                    <c:v>Alberta (Canada)*</c:v>
                  </c:pt>
                  <c:pt idx="272">
                    <c:v>Netherlands*</c:v>
                  </c:pt>
                  <c:pt idx="273">
                    <c:v>New Zealand*</c:v>
                  </c:pt>
                  <c:pt idx="274">
                    <c:v>Norway*</c:v>
                  </c:pt>
                  <c:pt idx="275">
                    <c:v>Albania</c:v>
                  </c:pt>
                  <c:pt idx="276">
                    <c:v>Australia</c:v>
                  </c:pt>
                  <c:pt idx="277">
                    <c:v>Austria</c:v>
                  </c:pt>
                  <c:pt idx="278">
                    <c:v>Azerbaijan</c:v>
                  </c:pt>
                  <c:pt idx="279">
                    <c:v>Bahrain</c:v>
                  </c:pt>
                  <c:pt idx="280">
                    <c:v>Belgium</c:v>
                  </c:pt>
                  <c:pt idx="281">
                    <c:v>Flemish Comm. (Belgium)</c:v>
                  </c:pt>
                  <c:pt idx="282">
                    <c:v>French Comm. (Belgium)</c:v>
                  </c:pt>
                  <c:pt idx="283">
                    <c:v>Brazil</c:v>
                  </c:pt>
                  <c:pt idx="284">
                    <c:v>Bulgaria</c:v>
                  </c:pt>
                  <c:pt idx="285">
                    <c:v>Chile</c:v>
                  </c:pt>
                  <c:pt idx="286">
                    <c:v>Colombia</c:v>
                  </c:pt>
                  <c:pt idx="287">
                    <c:v>Costa Rica</c:v>
                  </c:pt>
                  <c:pt idx="288">
                    <c:v>Croatia</c:v>
                  </c:pt>
                  <c:pt idx="289">
                    <c:v>Czechia</c:v>
                  </c:pt>
                  <c:pt idx="290">
                    <c:v>Denmark</c:v>
                  </c:pt>
                  <c:pt idx="291">
                    <c:v>Estonia</c:v>
                  </c:pt>
                  <c:pt idx="292">
                    <c:v>Finland</c:v>
                  </c:pt>
                  <c:pt idx="293">
                    <c:v>France</c:v>
                  </c:pt>
                  <c:pt idx="294">
                    <c:v>Hungary</c:v>
                  </c:pt>
                  <c:pt idx="295">
                    <c:v>Iceland</c:v>
                  </c:pt>
                  <c:pt idx="296">
                    <c:v>Israel</c:v>
                  </c:pt>
                  <c:pt idx="297">
                    <c:v>Italy</c:v>
                  </c:pt>
                  <c:pt idx="298">
                    <c:v>Japan</c:v>
                  </c:pt>
                  <c:pt idx="299">
                    <c:v>Kazakhstan</c:v>
                  </c:pt>
                  <c:pt idx="300">
                    <c:v>Korea</c:v>
                  </c:pt>
                  <c:pt idx="301">
                    <c:v>Kosovo</c:v>
                  </c:pt>
                  <c:pt idx="302">
                    <c:v>Latvia</c:v>
                  </c:pt>
                  <c:pt idx="303">
                    <c:v>Lithuania</c:v>
                  </c:pt>
                  <c:pt idx="304">
                    <c:v>Malta</c:v>
                  </c:pt>
                  <c:pt idx="305">
                    <c:v>Montenegro</c:v>
                  </c:pt>
                  <c:pt idx="306">
                    <c:v>Morocco</c:v>
                  </c:pt>
                  <c:pt idx="307">
                    <c:v>North Macedonia</c:v>
                  </c:pt>
                  <c:pt idx="308">
                    <c:v>Poland</c:v>
                  </c:pt>
                  <c:pt idx="309">
                    <c:v>Portugal</c:v>
                  </c:pt>
                  <c:pt idx="310">
                    <c:v>Romania</c:v>
                  </c:pt>
                  <c:pt idx="311">
                    <c:v>Saudi Arabia</c:v>
                  </c:pt>
                  <c:pt idx="312">
                    <c:v>Serbia</c:v>
                  </c:pt>
                  <c:pt idx="313">
                    <c:v>Shanghai (China)</c:v>
                  </c:pt>
                  <c:pt idx="314">
                    <c:v>Singapore</c:v>
                  </c:pt>
                  <c:pt idx="315">
                    <c:v>Slovak Republic</c:v>
                  </c:pt>
                  <c:pt idx="316">
                    <c:v>Slovenia</c:v>
                  </c:pt>
                  <c:pt idx="317">
                    <c:v>South Africa</c:v>
                  </c:pt>
                  <c:pt idx="318">
                    <c:v>Spain</c:v>
                  </c:pt>
                  <c:pt idx="319">
                    <c:v>Sweden</c:v>
                  </c:pt>
                  <c:pt idx="320">
                    <c:v>Türkiye</c:v>
                  </c:pt>
                  <c:pt idx="321">
                    <c:v>United Arab Emirates</c:v>
                  </c:pt>
                  <c:pt idx="322">
                    <c:v>United States</c:v>
                  </c:pt>
                  <c:pt idx="323">
                    <c:v>Uzbekistan</c:v>
                  </c:pt>
                  <c:pt idx="324">
                    <c:v>Viet Nam</c:v>
                  </c:pt>
                  <c:pt idx="325">
                    <c:v>OECD average-27</c:v>
                  </c:pt>
                  <c:pt idx="326">
                    <c:v>Alberta (Canada)*</c:v>
                  </c:pt>
                  <c:pt idx="327">
                    <c:v>Netherlands*</c:v>
                  </c:pt>
                  <c:pt idx="328">
                    <c:v>New Zealand*</c:v>
                  </c:pt>
                  <c:pt idx="329">
                    <c:v>Norway*</c:v>
                  </c:pt>
                  <c:pt idx="330">
                    <c:v>Albania</c:v>
                  </c:pt>
                  <c:pt idx="331">
                    <c:v>Australia</c:v>
                  </c:pt>
                  <c:pt idx="332">
                    <c:v>Austria</c:v>
                  </c:pt>
                  <c:pt idx="333">
                    <c:v>Azerbaijan</c:v>
                  </c:pt>
                  <c:pt idx="334">
                    <c:v>Bahrain</c:v>
                  </c:pt>
                  <c:pt idx="335">
                    <c:v>Belgium</c:v>
                  </c:pt>
                  <c:pt idx="336">
                    <c:v>Flemish Comm. (Belgium)</c:v>
                  </c:pt>
                  <c:pt idx="337">
                    <c:v>French Comm. (Belgium)</c:v>
                  </c:pt>
                  <c:pt idx="338">
                    <c:v>Brazil</c:v>
                  </c:pt>
                  <c:pt idx="339">
                    <c:v>Bulgaria</c:v>
                  </c:pt>
                  <c:pt idx="340">
                    <c:v>Chile</c:v>
                  </c:pt>
                  <c:pt idx="341">
                    <c:v>Colombia</c:v>
                  </c:pt>
                  <c:pt idx="342">
                    <c:v>Costa Rica</c:v>
                  </c:pt>
                  <c:pt idx="343">
                    <c:v>Croatia</c:v>
                  </c:pt>
                  <c:pt idx="344">
                    <c:v>Czechia</c:v>
                  </c:pt>
                  <c:pt idx="345">
                    <c:v>Denmark</c:v>
                  </c:pt>
                  <c:pt idx="346">
                    <c:v>Estonia</c:v>
                  </c:pt>
                  <c:pt idx="347">
                    <c:v>Finland</c:v>
                  </c:pt>
                  <c:pt idx="348">
                    <c:v>France</c:v>
                  </c:pt>
                  <c:pt idx="349">
                    <c:v>Hungary</c:v>
                  </c:pt>
                  <c:pt idx="350">
                    <c:v>Iceland</c:v>
                  </c:pt>
                  <c:pt idx="351">
                    <c:v>Israel</c:v>
                  </c:pt>
                  <c:pt idx="352">
                    <c:v>Italy</c:v>
                  </c:pt>
                  <c:pt idx="353">
                    <c:v>Japan</c:v>
                  </c:pt>
                  <c:pt idx="354">
                    <c:v>Kazakhstan</c:v>
                  </c:pt>
                  <c:pt idx="355">
                    <c:v>Korea</c:v>
                  </c:pt>
                  <c:pt idx="356">
                    <c:v>Kosovo</c:v>
                  </c:pt>
                  <c:pt idx="357">
                    <c:v>Latvia</c:v>
                  </c:pt>
                  <c:pt idx="358">
                    <c:v>Lithuania</c:v>
                  </c:pt>
                  <c:pt idx="359">
                    <c:v>Malta</c:v>
                  </c:pt>
                  <c:pt idx="360">
                    <c:v>Montenegro</c:v>
                  </c:pt>
                  <c:pt idx="361">
                    <c:v>Morocco</c:v>
                  </c:pt>
                  <c:pt idx="362">
                    <c:v>North Macedonia</c:v>
                  </c:pt>
                  <c:pt idx="363">
                    <c:v>Poland</c:v>
                  </c:pt>
                  <c:pt idx="364">
                    <c:v>Portugal</c:v>
                  </c:pt>
                  <c:pt idx="365">
                    <c:v>Romania</c:v>
                  </c:pt>
                  <c:pt idx="366">
                    <c:v>Saudi Arabia</c:v>
                  </c:pt>
                  <c:pt idx="367">
                    <c:v>Serbia</c:v>
                  </c:pt>
                  <c:pt idx="368">
                    <c:v>Shanghai (China)</c:v>
                  </c:pt>
                  <c:pt idx="369">
                    <c:v>Singapore</c:v>
                  </c:pt>
                  <c:pt idx="370">
                    <c:v>Slovak Republic</c:v>
                  </c:pt>
                  <c:pt idx="371">
                    <c:v>Slovenia</c:v>
                  </c:pt>
                  <c:pt idx="372">
                    <c:v>South Africa</c:v>
                  </c:pt>
                  <c:pt idx="373">
                    <c:v>Spain</c:v>
                  </c:pt>
                  <c:pt idx="374">
                    <c:v>Sweden</c:v>
                  </c:pt>
                  <c:pt idx="375">
                    <c:v>Türkiye</c:v>
                  </c:pt>
                  <c:pt idx="376">
                    <c:v>United Arab Emirates</c:v>
                  </c:pt>
                  <c:pt idx="377">
                    <c:v>United States</c:v>
                  </c:pt>
                  <c:pt idx="378">
                    <c:v>Uzbekistan</c:v>
                  </c:pt>
                  <c:pt idx="379">
                    <c:v>Viet Nam</c:v>
                  </c:pt>
                  <c:pt idx="380">
                    <c:v>OECD average-27</c:v>
                  </c:pt>
                  <c:pt idx="381">
                    <c:v>Alberta (Canada)*</c:v>
                  </c:pt>
                  <c:pt idx="382">
                    <c:v>Netherlands*</c:v>
                  </c:pt>
                  <c:pt idx="383">
                    <c:v>New Zealand*</c:v>
                  </c:pt>
                  <c:pt idx="384">
                    <c:v>Norway*</c:v>
                  </c:pt>
                </c15:dlblRangeCache>
              </c15:datalabelsRange>
            </c:ext>
            <c:ext xmlns:c16="http://schemas.microsoft.com/office/drawing/2014/chart" uri="{C3380CC4-5D6E-409C-BE32-E72D297353CC}">
              <c16:uniqueId val="{00000452-0703-40B5-ADDA-D135C7DA0897}"/>
            </c:ext>
          </c:extLst>
        </c:ser>
        <c:ser>
          <c:idx val="6"/>
          <c:order val="6"/>
          <c:spPr>
            <a:ln w="25400" cap="rnd">
              <a:noFill/>
              <a:round/>
            </a:ln>
            <a:effectLst/>
          </c:spPr>
          <c:marker>
            <c:symbol val="circle"/>
            <c:size val="15"/>
            <c:spPr>
              <a:solidFill>
                <a:schemeClr val="bg1"/>
              </a:solidFill>
              <a:ln w="25400">
                <a:solidFill>
                  <a:srgbClr val="0070C0"/>
                </a:solidFill>
              </a:ln>
              <a:effectLst/>
            </c:spPr>
          </c:marker>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3-0703-40B5-ADDA-D135C7DA0897}"/>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4-0703-40B5-ADDA-D135C7DA0897}"/>
                </c:ext>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5-0703-40B5-ADDA-D135C7DA0897}"/>
                </c:ext>
              </c:extLst>
            </c:dLbl>
            <c:dLbl>
              <c:idx val="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6-0703-40B5-ADDA-D135C7DA0897}"/>
                </c:ext>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7-0703-40B5-ADDA-D135C7DA0897}"/>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8-0703-40B5-ADDA-D135C7DA0897}"/>
                </c:ext>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9-0703-40B5-ADDA-D135C7DA0897}"/>
                </c:ext>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A-0703-40B5-ADDA-D135C7DA0897}"/>
                </c:ext>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B-0703-40B5-ADDA-D135C7DA0897}"/>
                </c:ext>
              </c:extLst>
            </c:dLbl>
            <c:dLbl>
              <c:idx val="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C-0703-40B5-ADDA-D135C7DA0897}"/>
                </c:ext>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D-0703-40B5-ADDA-D135C7DA0897}"/>
                </c:ext>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E-0703-40B5-ADDA-D135C7DA0897}"/>
                </c:ext>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5F-0703-40B5-ADDA-D135C7DA0897}"/>
                </c:ext>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0-0703-40B5-ADDA-D135C7DA0897}"/>
                </c:ext>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1-0703-40B5-ADDA-D135C7DA0897}"/>
                </c:ext>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2-0703-40B5-ADDA-D135C7DA0897}"/>
                </c:ext>
              </c:extLst>
            </c:dLbl>
            <c:dLbl>
              <c:idx val="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3-0703-40B5-ADDA-D135C7DA0897}"/>
                </c:ext>
              </c:extLst>
            </c:dLbl>
            <c:dLbl>
              <c:idx val="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4-0703-40B5-ADDA-D135C7DA0897}"/>
                </c:ext>
              </c:extLst>
            </c:dLbl>
            <c:dLbl>
              <c:idx val="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5-0703-40B5-ADDA-D135C7DA0897}"/>
                </c:ext>
              </c:extLst>
            </c:dLbl>
            <c:dLbl>
              <c:idx val="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6-0703-40B5-ADDA-D135C7DA0897}"/>
                </c:ext>
              </c:extLst>
            </c:dLbl>
            <c:dLbl>
              <c:idx val="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7-0703-40B5-ADDA-D135C7DA0897}"/>
                </c:ext>
              </c:extLst>
            </c:dLbl>
            <c:dLbl>
              <c:idx val="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8-0703-40B5-ADDA-D135C7DA0897}"/>
                </c:ext>
              </c:extLst>
            </c:dLbl>
            <c:dLbl>
              <c:idx val="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9-0703-40B5-ADDA-D135C7DA0897}"/>
                </c:ext>
              </c:extLst>
            </c:dLbl>
            <c:dLbl>
              <c:idx val="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A-0703-40B5-ADDA-D135C7DA0897}"/>
                </c:ext>
              </c:extLst>
            </c:dLbl>
            <c:dLbl>
              <c:idx val="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B-0703-40B5-ADDA-D135C7DA0897}"/>
                </c:ext>
              </c:extLst>
            </c:dLbl>
            <c:dLbl>
              <c:idx val="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C-0703-40B5-ADDA-D135C7DA0897}"/>
                </c:ext>
              </c:extLst>
            </c:dLbl>
            <c:dLbl>
              <c:idx val="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D-0703-40B5-ADDA-D135C7DA0897}"/>
                </c:ext>
              </c:extLst>
            </c:dLbl>
            <c:dLbl>
              <c:idx val="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E-0703-40B5-ADDA-D135C7DA0897}"/>
                </c:ext>
              </c:extLst>
            </c:dLbl>
            <c:dLbl>
              <c:idx val="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6F-0703-40B5-ADDA-D135C7DA0897}"/>
                </c:ext>
              </c:extLst>
            </c:dLbl>
            <c:dLbl>
              <c:idx val="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0-0703-40B5-ADDA-D135C7DA0897}"/>
                </c:ext>
              </c:extLst>
            </c:dLbl>
            <c:dLbl>
              <c:idx val="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1-0703-40B5-ADDA-D135C7DA0897}"/>
                </c:ext>
              </c:extLst>
            </c:dLbl>
            <c:dLbl>
              <c:idx val="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2-0703-40B5-ADDA-D135C7DA0897}"/>
                </c:ext>
              </c:extLst>
            </c:dLbl>
            <c:dLbl>
              <c:idx val="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3-0703-40B5-ADDA-D135C7DA0897}"/>
                </c:ext>
              </c:extLst>
            </c:dLbl>
            <c:dLbl>
              <c:idx val="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4-0703-40B5-ADDA-D135C7DA0897}"/>
                </c:ext>
              </c:extLst>
            </c:dLbl>
            <c:dLbl>
              <c:idx val="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5-0703-40B5-ADDA-D135C7DA0897}"/>
                </c:ext>
              </c:extLst>
            </c:dLbl>
            <c:dLbl>
              <c:idx val="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6-0703-40B5-ADDA-D135C7DA0897}"/>
                </c:ext>
              </c:extLst>
            </c:dLbl>
            <c:dLbl>
              <c:idx val="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7-0703-40B5-ADDA-D135C7DA0897}"/>
                </c:ext>
              </c:extLst>
            </c:dLbl>
            <c:dLbl>
              <c:idx val="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8-0703-40B5-ADDA-D135C7DA0897}"/>
                </c:ext>
              </c:extLst>
            </c:dLbl>
            <c:dLbl>
              <c:idx val="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9-0703-40B5-ADDA-D135C7DA0897}"/>
                </c:ext>
              </c:extLst>
            </c:dLbl>
            <c:dLbl>
              <c:idx val="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A-0703-40B5-ADDA-D135C7DA0897}"/>
                </c:ext>
              </c:extLst>
            </c:dLbl>
            <c:dLbl>
              <c:idx val="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B-0703-40B5-ADDA-D135C7DA0897}"/>
                </c:ext>
              </c:extLst>
            </c:dLbl>
            <c:dLbl>
              <c:idx val="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C-0703-40B5-ADDA-D135C7DA0897}"/>
                </c:ext>
              </c:extLst>
            </c:dLbl>
            <c:dLbl>
              <c:idx val="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D-0703-40B5-ADDA-D135C7DA0897}"/>
                </c:ext>
              </c:extLst>
            </c:dLbl>
            <c:dLbl>
              <c:idx val="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E-0703-40B5-ADDA-D135C7DA0897}"/>
                </c:ext>
              </c:extLst>
            </c:dLbl>
            <c:dLbl>
              <c:idx val="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7F-0703-40B5-ADDA-D135C7DA0897}"/>
                </c:ext>
              </c:extLst>
            </c:dLbl>
            <c:dLbl>
              <c:idx val="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0-0703-40B5-ADDA-D135C7DA0897}"/>
                </c:ext>
              </c:extLst>
            </c:dLbl>
            <c:dLbl>
              <c:idx val="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1-0703-40B5-ADDA-D135C7DA0897}"/>
                </c:ext>
              </c:extLst>
            </c:dLbl>
            <c:dLbl>
              <c:idx val="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2-0703-40B5-ADDA-D135C7DA0897}"/>
                </c:ext>
              </c:extLst>
            </c:dLbl>
            <c:dLbl>
              <c:idx val="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3-0703-40B5-ADDA-D135C7DA0897}"/>
                </c:ext>
              </c:extLst>
            </c:dLbl>
            <c:dLbl>
              <c:idx val="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4-0703-40B5-ADDA-D135C7DA0897}"/>
                </c:ext>
              </c:extLst>
            </c:dLbl>
            <c:dLbl>
              <c:idx val="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5-0703-40B5-ADDA-D135C7DA0897}"/>
                </c:ext>
              </c:extLst>
            </c:dLbl>
            <c:dLbl>
              <c:idx val="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6-0703-40B5-ADDA-D135C7DA0897}"/>
                </c:ext>
              </c:extLst>
            </c:dLbl>
            <c:dLbl>
              <c:idx val="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7-0703-40B5-ADDA-D135C7DA0897}"/>
                </c:ext>
              </c:extLst>
            </c:dLbl>
            <c:dLbl>
              <c:idx val="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8-0703-40B5-ADDA-D135C7DA0897}"/>
                </c:ext>
              </c:extLst>
            </c:dLbl>
            <c:dLbl>
              <c:idx val="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9-0703-40B5-ADDA-D135C7DA0897}"/>
                </c:ext>
              </c:extLst>
            </c:dLbl>
            <c:dLbl>
              <c:idx val="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A-0703-40B5-ADDA-D135C7DA0897}"/>
                </c:ext>
              </c:extLst>
            </c:dLbl>
            <c:dLbl>
              <c:idx val="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B-0703-40B5-ADDA-D135C7DA0897}"/>
                </c:ext>
              </c:extLst>
            </c:dLbl>
            <c:dLbl>
              <c:idx val="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C-0703-40B5-ADDA-D135C7DA0897}"/>
                </c:ext>
              </c:extLst>
            </c:dLbl>
            <c:dLbl>
              <c:idx val="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D-0703-40B5-ADDA-D135C7DA0897}"/>
                </c:ext>
              </c:extLst>
            </c:dLbl>
            <c:dLbl>
              <c:idx val="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E-0703-40B5-ADDA-D135C7DA0897}"/>
                </c:ext>
              </c:extLst>
            </c:dLbl>
            <c:dLbl>
              <c:idx val="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8F-0703-40B5-ADDA-D135C7DA0897}"/>
                </c:ext>
              </c:extLst>
            </c:dLbl>
            <c:dLbl>
              <c:idx val="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0-0703-40B5-ADDA-D135C7DA0897}"/>
                </c:ext>
              </c:extLst>
            </c:dLbl>
            <c:dLbl>
              <c:idx val="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1-0703-40B5-ADDA-D135C7DA0897}"/>
                </c:ext>
              </c:extLst>
            </c:dLbl>
            <c:dLbl>
              <c:idx val="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2-0703-40B5-ADDA-D135C7DA0897}"/>
                </c:ext>
              </c:extLst>
            </c:dLbl>
            <c:dLbl>
              <c:idx val="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3-0703-40B5-ADDA-D135C7DA0897}"/>
                </c:ext>
              </c:extLst>
            </c:dLbl>
            <c:dLbl>
              <c:idx val="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4-0703-40B5-ADDA-D135C7DA0897}"/>
                </c:ext>
              </c:extLst>
            </c:dLbl>
            <c:dLbl>
              <c:idx val="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5-0703-40B5-ADDA-D135C7DA0897}"/>
                </c:ext>
              </c:extLst>
            </c:dLbl>
            <c:dLbl>
              <c:idx val="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6-0703-40B5-ADDA-D135C7DA0897}"/>
                </c:ext>
              </c:extLst>
            </c:dLbl>
            <c:dLbl>
              <c:idx val="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7-0703-40B5-ADDA-D135C7DA0897}"/>
                </c:ext>
              </c:extLst>
            </c:dLbl>
            <c:dLbl>
              <c:idx val="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8-0703-40B5-ADDA-D135C7DA0897}"/>
                </c:ext>
              </c:extLst>
            </c:dLbl>
            <c:dLbl>
              <c:idx val="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9-0703-40B5-ADDA-D135C7DA0897}"/>
                </c:ext>
              </c:extLst>
            </c:dLbl>
            <c:dLbl>
              <c:idx val="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A-0703-40B5-ADDA-D135C7DA0897}"/>
                </c:ext>
              </c:extLst>
            </c:dLbl>
            <c:dLbl>
              <c:idx val="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B-0703-40B5-ADDA-D135C7DA0897}"/>
                </c:ext>
              </c:extLst>
            </c:dLbl>
            <c:dLbl>
              <c:idx val="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C-0703-40B5-ADDA-D135C7DA0897}"/>
                </c:ext>
              </c:extLst>
            </c:dLbl>
            <c:dLbl>
              <c:idx val="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D-0703-40B5-ADDA-D135C7DA0897}"/>
                </c:ext>
              </c:extLst>
            </c:dLbl>
            <c:dLbl>
              <c:idx val="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E-0703-40B5-ADDA-D135C7DA0897}"/>
                </c:ext>
              </c:extLst>
            </c:dLbl>
            <c:dLbl>
              <c:idx val="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9F-0703-40B5-ADDA-D135C7DA0897}"/>
                </c:ext>
              </c:extLst>
            </c:dLbl>
            <c:dLbl>
              <c:idx val="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0-0703-40B5-ADDA-D135C7DA0897}"/>
                </c:ext>
              </c:extLst>
            </c:dLbl>
            <c:dLbl>
              <c:idx val="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1-0703-40B5-ADDA-D135C7DA0897}"/>
                </c:ext>
              </c:extLst>
            </c:dLbl>
            <c:dLbl>
              <c:idx val="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2-0703-40B5-ADDA-D135C7DA0897}"/>
                </c:ext>
              </c:extLst>
            </c:dLbl>
            <c:dLbl>
              <c:idx val="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3-0703-40B5-ADDA-D135C7DA0897}"/>
                </c:ext>
              </c:extLst>
            </c:dLbl>
            <c:dLbl>
              <c:idx val="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4-0703-40B5-ADDA-D135C7DA0897}"/>
                </c:ext>
              </c:extLst>
            </c:dLbl>
            <c:dLbl>
              <c:idx val="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5-0703-40B5-ADDA-D135C7DA0897}"/>
                </c:ext>
              </c:extLst>
            </c:dLbl>
            <c:dLbl>
              <c:idx val="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6-0703-40B5-ADDA-D135C7DA0897}"/>
                </c:ext>
              </c:extLst>
            </c:dLbl>
            <c:dLbl>
              <c:idx val="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7-0703-40B5-ADDA-D135C7DA0897}"/>
                </c:ext>
              </c:extLst>
            </c:dLbl>
            <c:dLbl>
              <c:idx val="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8-0703-40B5-ADDA-D135C7DA0897}"/>
                </c:ext>
              </c:extLst>
            </c:dLbl>
            <c:dLbl>
              <c:idx val="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9-0703-40B5-ADDA-D135C7DA0897}"/>
                </c:ext>
              </c:extLst>
            </c:dLbl>
            <c:dLbl>
              <c:idx val="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A-0703-40B5-ADDA-D135C7DA0897}"/>
                </c:ext>
              </c:extLst>
            </c:dLbl>
            <c:dLbl>
              <c:idx val="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B-0703-40B5-ADDA-D135C7DA0897}"/>
                </c:ext>
              </c:extLst>
            </c:dLbl>
            <c:dLbl>
              <c:idx val="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C-0703-40B5-ADDA-D135C7DA0897}"/>
                </c:ext>
              </c:extLst>
            </c:dLbl>
            <c:dLbl>
              <c:idx val="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D-0703-40B5-ADDA-D135C7DA0897}"/>
                </c:ext>
              </c:extLst>
            </c:dLbl>
            <c:dLbl>
              <c:idx val="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E-0703-40B5-ADDA-D135C7DA0897}"/>
                </c:ext>
              </c:extLst>
            </c:dLbl>
            <c:dLbl>
              <c:idx val="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AF-0703-40B5-ADDA-D135C7DA0897}"/>
                </c:ext>
              </c:extLst>
            </c:dLbl>
            <c:dLbl>
              <c:idx val="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0-0703-40B5-ADDA-D135C7DA0897}"/>
                </c:ext>
              </c:extLst>
            </c:dLbl>
            <c:dLbl>
              <c:idx val="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1-0703-40B5-ADDA-D135C7DA0897}"/>
                </c:ext>
              </c:extLst>
            </c:dLbl>
            <c:dLbl>
              <c:idx val="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2-0703-40B5-ADDA-D135C7DA0897}"/>
                </c:ext>
              </c:extLst>
            </c:dLbl>
            <c:dLbl>
              <c:idx val="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3-0703-40B5-ADDA-D135C7DA0897}"/>
                </c:ext>
              </c:extLst>
            </c:dLbl>
            <c:dLbl>
              <c:idx val="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4-0703-40B5-ADDA-D135C7DA0897}"/>
                </c:ext>
              </c:extLst>
            </c:dLbl>
            <c:dLbl>
              <c:idx val="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5-0703-40B5-ADDA-D135C7DA0897}"/>
                </c:ext>
              </c:extLst>
            </c:dLbl>
            <c:dLbl>
              <c:idx val="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6-0703-40B5-ADDA-D135C7DA0897}"/>
                </c:ext>
              </c:extLst>
            </c:dLbl>
            <c:dLbl>
              <c:idx val="1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7-0703-40B5-ADDA-D135C7DA0897}"/>
                </c:ext>
              </c:extLst>
            </c:dLbl>
            <c:dLbl>
              <c:idx val="1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8-0703-40B5-ADDA-D135C7DA0897}"/>
                </c:ext>
              </c:extLst>
            </c:dLbl>
            <c:dLbl>
              <c:idx val="1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9-0703-40B5-ADDA-D135C7DA0897}"/>
                </c:ext>
              </c:extLst>
            </c:dLbl>
            <c:dLbl>
              <c:idx val="1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A-0703-40B5-ADDA-D135C7DA0897}"/>
                </c:ext>
              </c:extLst>
            </c:dLbl>
            <c:dLbl>
              <c:idx val="1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B-0703-40B5-ADDA-D135C7DA0897}"/>
                </c:ext>
              </c:extLst>
            </c:dLbl>
            <c:dLbl>
              <c:idx val="1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C-0703-40B5-ADDA-D135C7DA0897}"/>
                </c:ext>
              </c:extLst>
            </c:dLbl>
            <c:dLbl>
              <c:idx val="1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D-0703-40B5-ADDA-D135C7DA0897}"/>
                </c:ext>
              </c:extLst>
            </c:dLbl>
            <c:dLbl>
              <c:idx val="1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E-0703-40B5-ADDA-D135C7DA0897}"/>
                </c:ext>
              </c:extLst>
            </c:dLbl>
            <c:dLbl>
              <c:idx val="1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BF-0703-40B5-ADDA-D135C7DA0897}"/>
                </c:ext>
              </c:extLst>
            </c:dLbl>
            <c:dLbl>
              <c:idx val="1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0-0703-40B5-ADDA-D135C7DA0897}"/>
                </c:ext>
              </c:extLst>
            </c:dLbl>
            <c:dLbl>
              <c:idx val="1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1-0703-40B5-ADDA-D135C7DA0897}"/>
                </c:ext>
              </c:extLst>
            </c:dLbl>
            <c:dLbl>
              <c:idx val="1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2-0703-40B5-ADDA-D135C7DA0897}"/>
                </c:ext>
              </c:extLst>
            </c:dLbl>
            <c:dLbl>
              <c:idx val="1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3-0703-40B5-ADDA-D135C7DA0897}"/>
                </c:ext>
              </c:extLst>
            </c:dLbl>
            <c:dLbl>
              <c:idx val="1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4-0703-40B5-ADDA-D135C7DA0897}"/>
                </c:ext>
              </c:extLst>
            </c:dLbl>
            <c:dLbl>
              <c:idx val="1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5-0703-40B5-ADDA-D135C7DA0897}"/>
                </c:ext>
              </c:extLst>
            </c:dLbl>
            <c:dLbl>
              <c:idx val="1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6-0703-40B5-ADDA-D135C7DA0897}"/>
                </c:ext>
              </c:extLst>
            </c:dLbl>
            <c:dLbl>
              <c:idx val="1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7-0703-40B5-ADDA-D135C7DA0897}"/>
                </c:ext>
              </c:extLst>
            </c:dLbl>
            <c:dLbl>
              <c:idx val="1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8-0703-40B5-ADDA-D135C7DA0897}"/>
                </c:ext>
              </c:extLst>
            </c:dLbl>
            <c:dLbl>
              <c:idx val="1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9-0703-40B5-ADDA-D135C7DA0897}"/>
                </c:ext>
              </c:extLst>
            </c:dLbl>
            <c:dLbl>
              <c:idx val="1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A-0703-40B5-ADDA-D135C7DA0897}"/>
                </c:ext>
              </c:extLst>
            </c:dLbl>
            <c:dLbl>
              <c:idx val="1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B-0703-40B5-ADDA-D135C7DA0897}"/>
                </c:ext>
              </c:extLst>
            </c:dLbl>
            <c:dLbl>
              <c:idx val="1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C-0703-40B5-ADDA-D135C7DA0897}"/>
                </c:ext>
              </c:extLst>
            </c:dLbl>
            <c:dLbl>
              <c:idx val="1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D-0703-40B5-ADDA-D135C7DA0897}"/>
                </c:ext>
              </c:extLst>
            </c:dLbl>
            <c:dLbl>
              <c:idx val="1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E-0703-40B5-ADDA-D135C7DA0897}"/>
                </c:ext>
              </c:extLst>
            </c:dLbl>
            <c:dLbl>
              <c:idx val="1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CF-0703-40B5-ADDA-D135C7DA0897}"/>
                </c:ext>
              </c:extLst>
            </c:dLbl>
            <c:dLbl>
              <c:idx val="1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0-0703-40B5-ADDA-D135C7DA0897}"/>
                </c:ext>
              </c:extLst>
            </c:dLbl>
            <c:dLbl>
              <c:idx val="1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1-0703-40B5-ADDA-D135C7DA0897}"/>
                </c:ext>
              </c:extLst>
            </c:dLbl>
            <c:dLbl>
              <c:idx val="1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2-0703-40B5-ADDA-D135C7DA0897}"/>
                </c:ext>
              </c:extLst>
            </c:dLbl>
            <c:dLbl>
              <c:idx val="1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3-0703-40B5-ADDA-D135C7DA0897}"/>
                </c:ext>
              </c:extLst>
            </c:dLbl>
            <c:dLbl>
              <c:idx val="1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4-0703-40B5-ADDA-D135C7DA0897}"/>
                </c:ext>
              </c:extLst>
            </c:dLbl>
            <c:dLbl>
              <c:idx val="1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5-0703-40B5-ADDA-D135C7DA0897}"/>
                </c:ext>
              </c:extLst>
            </c:dLbl>
            <c:dLbl>
              <c:idx val="1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6-0703-40B5-ADDA-D135C7DA0897}"/>
                </c:ext>
              </c:extLst>
            </c:dLbl>
            <c:dLbl>
              <c:idx val="1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7-0703-40B5-ADDA-D135C7DA0897}"/>
                </c:ext>
              </c:extLst>
            </c:dLbl>
            <c:dLbl>
              <c:idx val="1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8-0703-40B5-ADDA-D135C7DA0897}"/>
                </c:ext>
              </c:extLst>
            </c:dLbl>
            <c:dLbl>
              <c:idx val="1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9-0703-40B5-ADDA-D135C7DA0897}"/>
                </c:ext>
              </c:extLst>
            </c:dLbl>
            <c:dLbl>
              <c:idx val="1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A-0703-40B5-ADDA-D135C7DA0897}"/>
                </c:ext>
              </c:extLst>
            </c:dLbl>
            <c:dLbl>
              <c:idx val="1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B-0703-40B5-ADDA-D135C7DA0897}"/>
                </c:ext>
              </c:extLst>
            </c:dLbl>
            <c:dLbl>
              <c:idx val="1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C-0703-40B5-ADDA-D135C7DA0897}"/>
                </c:ext>
              </c:extLst>
            </c:dLbl>
            <c:dLbl>
              <c:idx val="1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D-0703-40B5-ADDA-D135C7DA0897}"/>
                </c:ext>
              </c:extLst>
            </c:dLbl>
            <c:dLbl>
              <c:idx val="1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E-0703-40B5-ADDA-D135C7DA0897}"/>
                </c:ext>
              </c:extLst>
            </c:dLbl>
            <c:dLbl>
              <c:idx val="1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DF-0703-40B5-ADDA-D135C7DA0897}"/>
                </c:ext>
              </c:extLst>
            </c:dLbl>
            <c:dLbl>
              <c:idx val="1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0-0703-40B5-ADDA-D135C7DA0897}"/>
                </c:ext>
              </c:extLst>
            </c:dLbl>
            <c:dLbl>
              <c:idx val="1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1-0703-40B5-ADDA-D135C7DA0897}"/>
                </c:ext>
              </c:extLst>
            </c:dLbl>
            <c:dLbl>
              <c:idx val="1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2-0703-40B5-ADDA-D135C7DA0897}"/>
                </c:ext>
              </c:extLst>
            </c:dLbl>
            <c:dLbl>
              <c:idx val="1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3-0703-40B5-ADDA-D135C7DA0897}"/>
                </c:ext>
              </c:extLst>
            </c:dLbl>
            <c:dLbl>
              <c:idx val="1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4-0703-40B5-ADDA-D135C7DA0897}"/>
                </c:ext>
              </c:extLst>
            </c:dLbl>
            <c:dLbl>
              <c:idx val="1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5-0703-40B5-ADDA-D135C7DA0897}"/>
                </c:ext>
              </c:extLst>
            </c:dLbl>
            <c:dLbl>
              <c:idx val="1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6-0703-40B5-ADDA-D135C7DA0897}"/>
                </c:ext>
              </c:extLst>
            </c:dLbl>
            <c:dLbl>
              <c:idx val="1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7-0703-40B5-ADDA-D135C7DA0897}"/>
                </c:ext>
              </c:extLst>
            </c:dLbl>
            <c:dLbl>
              <c:idx val="1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8-0703-40B5-ADDA-D135C7DA0897}"/>
                </c:ext>
              </c:extLst>
            </c:dLbl>
            <c:dLbl>
              <c:idx val="1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9-0703-40B5-ADDA-D135C7DA0897}"/>
                </c:ext>
              </c:extLst>
            </c:dLbl>
            <c:dLbl>
              <c:idx val="1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A-0703-40B5-ADDA-D135C7DA0897}"/>
                </c:ext>
              </c:extLst>
            </c:dLbl>
            <c:dLbl>
              <c:idx val="1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B-0703-40B5-ADDA-D135C7DA0897}"/>
                </c:ext>
              </c:extLst>
            </c:dLbl>
            <c:dLbl>
              <c:idx val="1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C-0703-40B5-ADDA-D135C7DA0897}"/>
                </c:ext>
              </c:extLst>
            </c:dLbl>
            <c:dLbl>
              <c:idx val="1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D-0703-40B5-ADDA-D135C7DA0897}"/>
                </c:ext>
              </c:extLst>
            </c:dLbl>
            <c:dLbl>
              <c:idx val="1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E-0703-40B5-ADDA-D135C7DA0897}"/>
                </c:ext>
              </c:extLst>
            </c:dLbl>
            <c:dLbl>
              <c:idx val="1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EF-0703-40B5-ADDA-D135C7DA0897}"/>
                </c:ext>
              </c:extLst>
            </c:dLbl>
            <c:dLbl>
              <c:idx val="1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0-0703-40B5-ADDA-D135C7DA0897}"/>
                </c:ext>
              </c:extLst>
            </c:dLbl>
            <c:dLbl>
              <c:idx val="1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1-0703-40B5-ADDA-D135C7DA0897}"/>
                </c:ext>
              </c:extLst>
            </c:dLbl>
            <c:dLbl>
              <c:idx val="1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2-0703-40B5-ADDA-D135C7DA0897}"/>
                </c:ext>
              </c:extLst>
            </c:dLbl>
            <c:dLbl>
              <c:idx val="1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3-0703-40B5-ADDA-D135C7DA0897}"/>
                </c:ext>
              </c:extLst>
            </c:dLbl>
            <c:dLbl>
              <c:idx val="1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4-0703-40B5-ADDA-D135C7DA0897}"/>
                </c:ext>
              </c:extLst>
            </c:dLbl>
            <c:dLbl>
              <c:idx val="1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5-0703-40B5-ADDA-D135C7DA0897}"/>
                </c:ext>
              </c:extLst>
            </c:dLbl>
            <c:dLbl>
              <c:idx val="1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6-0703-40B5-ADDA-D135C7DA0897}"/>
                </c:ext>
              </c:extLst>
            </c:dLbl>
            <c:dLbl>
              <c:idx val="1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7-0703-40B5-ADDA-D135C7DA0897}"/>
                </c:ext>
              </c:extLst>
            </c:dLbl>
            <c:dLbl>
              <c:idx val="1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8-0703-40B5-ADDA-D135C7DA0897}"/>
                </c:ext>
              </c:extLst>
            </c:dLbl>
            <c:dLbl>
              <c:idx val="1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9-0703-40B5-ADDA-D135C7DA0897}"/>
                </c:ext>
              </c:extLst>
            </c:dLbl>
            <c:dLbl>
              <c:idx val="1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A-0703-40B5-ADDA-D135C7DA0897}"/>
                </c:ext>
              </c:extLst>
            </c:dLbl>
            <c:dLbl>
              <c:idx val="1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B-0703-40B5-ADDA-D135C7DA0897}"/>
                </c:ext>
              </c:extLst>
            </c:dLbl>
            <c:dLbl>
              <c:idx val="1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C-0703-40B5-ADDA-D135C7DA0897}"/>
                </c:ext>
              </c:extLst>
            </c:dLbl>
            <c:dLbl>
              <c:idx val="1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D-0703-40B5-ADDA-D135C7DA0897}"/>
                </c:ext>
              </c:extLst>
            </c:dLbl>
            <c:dLbl>
              <c:idx val="1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E-0703-40B5-ADDA-D135C7DA0897}"/>
                </c:ext>
              </c:extLst>
            </c:dLbl>
            <c:dLbl>
              <c:idx val="1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4FF-0703-40B5-ADDA-D135C7DA0897}"/>
                </c:ext>
              </c:extLst>
            </c:dLbl>
            <c:dLbl>
              <c:idx val="1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0-0703-40B5-ADDA-D135C7DA0897}"/>
                </c:ext>
              </c:extLst>
            </c:dLbl>
            <c:dLbl>
              <c:idx val="1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1-0703-40B5-ADDA-D135C7DA0897}"/>
                </c:ext>
              </c:extLst>
            </c:dLbl>
            <c:dLbl>
              <c:idx val="1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2-0703-40B5-ADDA-D135C7DA0897}"/>
                </c:ext>
              </c:extLst>
            </c:dLbl>
            <c:dLbl>
              <c:idx val="1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3-0703-40B5-ADDA-D135C7DA0897}"/>
                </c:ext>
              </c:extLst>
            </c:dLbl>
            <c:dLbl>
              <c:idx val="1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4-0703-40B5-ADDA-D135C7DA0897}"/>
                </c:ext>
              </c:extLst>
            </c:dLbl>
            <c:dLbl>
              <c:idx val="1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5-0703-40B5-ADDA-D135C7DA0897}"/>
                </c:ext>
              </c:extLst>
            </c:dLbl>
            <c:dLbl>
              <c:idx val="1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6-0703-40B5-ADDA-D135C7DA0897}"/>
                </c:ext>
              </c:extLst>
            </c:dLbl>
            <c:dLbl>
              <c:idx val="1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7-0703-40B5-ADDA-D135C7DA0897}"/>
                </c:ext>
              </c:extLst>
            </c:dLbl>
            <c:dLbl>
              <c:idx val="1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8-0703-40B5-ADDA-D135C7DA0897}"/>
                </c:ext>
              </c:extLst>
            </c:dLbl>
            <c:dLbl>
              <c:idx val="1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9-0703-40B5-ADDA-D135C7DA0897}"/>
                </c:ext>
              </c:extLst>
            </c:dLbl>
            <c:dLbl>
              <c:idx val="1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A-0703-40B5-ADDA-D135C7DA0897}"/>
                </c:ext>
              </c:extLst>
            </c:dLbl>
            <c:dLbl>
              <c:idx val="1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B-0703-40B5-ADDA-D135C7DA0897}"/>
                </c:ext>
              </c:extLst>
            </c:dLbl>
            <c:dLbl>
              <c:idx val="1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C-0703-40B5-ADDA-D135C7DA0897}"/>
                </c:ext>
              </c:extLst>
            </c:dLbl>
            <c:dLbl>
              <c:idx val="1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D-0703-40B5-ADDA-D135C7DA0897}"/>
                </c:ext>
              </c:extLst>
            </c:dLbl>
            <c:dLbl>
              <c:idx val="1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E-0703-40B5-ADDA-D135C7DA0897}"/>
                </c:ext>
              </c:extLst>
            </c:dLbl>
            <c:dLbl>
              <c:idx val="1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0F-0703-40B5-ADDA-D135C7DA0897}"/>
                </c:ext>
              </c:extLst>
            </c:dLbl>
            <c:dLbl>
              <c:idx val="1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0-0703-40B5-ADDA-D135C7DA0897}"/>
                </c:ext>
              </c:extLst>
            </c:dLbl>
            <c:dLbl>
              <c:idx val="1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1-0703-40B5-ADDA-D135C7DA0897}"/>
                </c:ext>
              </c:extLst>
            </c:dLbl>
            <c:dLbl>
              <c:idx val="1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2-0703-40B5-ADDA-D135C7DA0897}"/>
                </c:ext>
              </c:extLst>
            </c:dLbl>
            <c:dLbl>
              <c:idx val="1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3-0703-40B5-ADDA-D135C7DA0897}"/>
                </c:ext>
              </c:extLst>
            </c:dLbl>
            <c:dLbl>
              <c:idx val="1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4-0703-40B5-ADDA-D135C7DA0897}"/>
                </c:ext>
              </c:extLst>
            </c:dLbl>
            <c:dLbl>
              <c:idx val="1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5-0703-40B5-ADDA-D135C7DA0897}"/>
                </c:ext>
              </c:extLst>
            </c:dLbl>
            <c:dLbl>
              <c:idx val="1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6-0703-40B5-ADDA-D135C7DA0897}"/>
                </c:ext>
              </c:extLst>
            </c:dLbl>
            <c:dLbl>
              <c:idx val="1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7-0703-40B5-ADDA-D135C7DA0897}"/>
                </c:ext>
              </c:extLst>
            </c:dLbl>
            <c:dLbl>
              <c:idx val="1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8-0703-40B5-ADDA-D135C7DA0897}"/>
                </c:ext>
              </c:extLst>
            </c:dLbl>
            <c:dLbl>
              <c:idx val="1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9-0703-40B5-ADDA-D135C7DA0897}"/>
                </c:ext>
              </c:extLst>
            </c:dLbl>
            <c:dLbl>
              <c:idx val="1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A-0703-40B5-ADDA-D135C7DA0897}"/>
                </c:ext>
              </c:extLst>
            </c:dLbl>
            <c:dLbl>
              <c:idx val="2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B-0703-40B5-ADDA-D135C7DA0897}"/>
                </c:ext>
              </c:extLst>
            </c:dLbl>
            <c:dLbl>
              <c:idx val="2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C-0703-40B5-ADDA-D135C7DA0897}"/>
                </c:ext>
              </c:extLst>
            </c:dLbl>
            <c:dLbl>
              <c:idx val="2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D-0703-40B5-ADDA-D135C7DA0897}"/>
                </c:ext>
              </c:extLst>
            </c:dLbl>
            <c:dLbl>
              <c:idx val="2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E-0703-40B5-ADDA-D135C7DA0897}"/>
                </c:ext>
              </c:extLst>
            </c:dLbl>
            <c:dLbl>
              <c:idx val="2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1F-0703-40B5-ADDA-D135C7DA0897}"/>
                </c:ext>
              </c:extLst>
            </c:dLbl>
            <c:dLbl>
              <c:idx val="2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0-0703-40B5-ADDA-D135C7DA0897}"/>
                </c:ext>
              </c:extLst>
            </c:dLbl>
            <c:dLbl>
              <c:idx val="2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1-0703-40B5-ADDA-D135C7DA0897}"/>
                </c:ext>
              </c:extLst>
            </c:dLbl>
            <c:dLbl>
              <c:idx val="2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2-0703-40B5-ADDA-D135C7DA0897}"/>
                </c:ext>
              </c:extLst>
            </c:dLbl>
            <c:dLbl>
              <c:idx val="2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3-0703-40B5-ADDA-D135C7DA0897}"/>
                </c:ext>
              </c:extLst>
            </c:dLbl>
            <c:dLbl>
              <c:idx val="2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4-0703-40B5-ADDA-D135C7DA0897}"/>
                </c:ext>
              </c:extLst>
            </c:dLbl>
            <c:dLbl>
              <c:idx val="2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5-0703-40B5-ADDA-D135C7DA0897}"/>
                </c:ext>
              </c:extLst>
            </c:dLbl>
            <c:dLbl>
              <c:idx val="2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6-0703-40B5-ADDA-D135C7DA0897}"/>
                </c:ext>
              </c:extLst>
            </c:dLbl>
            <c:dLbl>
              <c:idx val="2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7-0703-40B5-ADDA-D135C7DA0897}"/>
                </c:ext>
              </c:extLst>
            </c:dLbl>
            <c:dLbl>
              <c:idx val="2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8-0703-40B5-ADDA-D135C7DA0897}"/>
                </c:ext>
              </c:extLst>
            </c:dLbl>
            <c:dLbl>
              <c:idx val="2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9-0703-40B5-ADDA-D135C7DA0897}"/>
                </c:ext>
              </c:extLst>
            </c:dLbl>
            <c:dLbl>
              <c:idx val="2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A-0703-40B5-ADDA-D135C7DA0897}"/>
                </c:ext>
              </c:extLst>
            </c:dLbl>
            <c:dLbl>
              <c:idx val="2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B-0703-40B5-ADDA-D135C7DA0897}"/>
                </c:ext>
              </c:extLst>
            </c:dLbl>
            <c:dLbl>
              <c:idx val="2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C-0703-40B5-ADDA-D135C7DA0897}"/>
                </c:ext>
              </c:extLst>
            </c:dLbl>
            <c:dLbl>
              <c:idx val="2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D-0703-40B5-ADDA-D135C7DA0897}"/>
                </c:ext>
              </c:extLst>
            </c:dLbl>
            <c:dLbl>
              <c:idx val="2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E-0703-40B5-ADDA-D135C7DA0897}"/>
                </c:ext>
              </c:extLst>
            </c:dLbl>
            <c:dLbl>
              <c:idx val="2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2F-0703-40B5-ADDA-D135C7DA0897}"/>
                </c:ext>
              </c:extLst>
            </c:dLbl>
            <c:dLbl>
              <c:idx val="2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0-0703-40B5-ADDA-D135C7DA0897}"/>
                </c:ext>
              </c:extLst>
            </c:dLbl>
            <c:dLbl>
              <c:idx val="2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1-0703-40B5-ADDA-D135C7DA0897}"/>
                </c:ext>
              </c:extLst>
            </c:dLbl>
            <c:dLbl>
              <c:idx val="2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2-0703-40B5-ADDA-D135C7DA0897}"/>
                </c:ext>
              </c:extLst>
            </c:dLbl>
            <c:dLbl>
              <c:idx val="2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3-0703-40B5-ADDA-D135C7DA0897}"/>
                </c:ext>
              </c:extLst>
            </c:dLbl>
            <c:dLbl>
              <c:idx val="2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4-0703-40B5-ADDA-D135C7DA0897}"/>
                </c:ext>
              </c:extLst>
            </c:dLbl>
            <c:dLbl>
              <c:idx val="2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5-0703-40B5-ADDA-D135C7DA0897}"/>
                </c:ext>
              </c:extLst>
            </c:dLbl>
            <c:dLbl>
              <c:idx val="2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6-0703-40B5-ADDA-D135C7DA0897}"/>
                </c:ext>
              </c:extLst>
            </c:dLbl>
            <c:dLbl>
              <c:idx val="2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7-0703-40B5-ADDA-D135C7DA0897}"/>
                </c:ext>
              </c:extLst>
            </c:dLbl>
            <c:dLbl>
              <c:idx val="2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8-0703-40B5-ADDA-D135C7DA0897}"/>
                </c:ext>
              </c:extLst>
            </c:dLbl>
            <c:dLbl>
              <c:idx val="2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9-0703-40B5-ADDA-D135C7DA0897}"/>
                </c:ext>
              </c:extLst>
            </c:dLbl>
            <c:dLbl>
              <c:idx val="2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A-0703-40B5-ADDA-D135C7DA0897}"/>
                </c:ext>
              </c:extLst>
            </c:dLbl>
            <c:dLbl>
              <c:idx val="2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B-0703-40B5-ADDA-D135C7DA0897}"/>
                </c:ext>
              </c:extLst>
            </c:dLbl>
            <c:dLbl>
              <c:idx val="2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C-0703-40B5-ADDA-D135C7DA0897}"/>
                </c:ext>
              </c:extLst>
            </c:dLbl>
            <c:dLbl>
              <c:idx val="2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D-0703-40B5-ADDA-D135C7DA0897}"/>
                </c:ext>
              </c:extLst>
            </c:dLbl>
            <c:dLbl>
              <c:idx val="2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E-0703-40B5-ADDA-D135C7DA0897}"/>
                </c:ext>
              </c:extLst>
            </c:dLbl>
            <c:dLbl>
              <c:idx val="2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3F-0703-40B5-ADDA-D135C7DA0897}"/>
                </c:ext>
              </c:extLst>
            </c:dLbl>
            <c:dLbl>
              <c:idx val="2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0-0703-40B5-ADDA-D135C7DA0897}"/>
                </c:ext>
              </c:extLst>
            </c:dLbl>
            <c:dLbl>
              <c:idx val="2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1-0703-40B5-ADDA-D135C7DA0897}"/>
                </c:ext>
              </c:extLst>
            </c:dLbl>
            <c:dLbl>
              <c:idx val="2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2-0703-40B5-ADDA-D135C7DA0897}"/>
                </c:ext>
              </c:extLst>
            </c:dLbl>
            <c:dLbl>
              <c:idx val="2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3-0703-40B5-ADDA-D135C7DA0897}"/>
                </c:ext>
              </c:extLst>
            </c:dLbl>
            <c:dLbl>
              <c:idx val="2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4-0703-40B5-ADDA-D135C7DA0897}"/>
                </c:ext>
              </c:extLst>
            </c:dLbl>
            <c:dLbl>
              <c:idx val="2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5-0703-40B5-ADDA-D135C7DA0897}"/>
                </c:ext>
              </c:extLst>
            </c:dLbl>
            <c:dLbl>
              <c:idx val="2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6-0703-40B5-ADDA-D135C7DA0897}"/>
                </c:ext>
              </c:extLst>
            </c:dLbl>
            <c:dLbl>
              <c:idx val="2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7-0703-40B5-ADDA-D135C7DA0897}"/>
                </c:ext>
              </c:extLst>
            </c:dLbl>
            <c:dLbl>
              <c:idx val="2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8-0703-40B5-ADDA-D135C7DA0897}"/>
                </c:ext>
              </c:extLst>
            </c:dLbl>
            <c:dLbl>
              <c:idx val="2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9-0703-40B5-ADDA-D135C7DA0897}"/>
                </c:ext>
              </c:extLst>
            </c:dLbl>
            <c:dLbl>
              <c:idx val="2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A-0703-40B5-ADDA-D135C7DA0897}"/>
                </c:ext>
              </c:extLst>
            </c:dLbl>
            <c:dLbl>
              <c:idx val="2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B-0703-40B5-ADDA-D135C7DA0897}"/>
                </c:ext>
              </c:extLst>
            </c:dLbl>
            <c:dLbl>
              <c:idx val="2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C-0703-40B5-ADDA-D135C7DA0897}"/>
                </c:ext>
              </c:extLst>
            </c:dLbl>
            <c:dLbl>
              <c:idx val="2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D-0703-40B5-ADDA-D135C7DA0897}"/>
                </c:ext>
              </c:extLst>
            </c:dLbl>
            <c:dLbl>
              <c:idx val="2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E-0703-40B5-ADDA-D135C7DA0897}"/>
                </c:ext>
              </c:extLst>
            </c:dLbl>
            <c:dLbl>
              <c:idx val="2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4F-0703-40B5-ADDA-D135C7DA0897}"/>
                </c:ext>
              </c:extLst>
            </c:dLbl>
            <c:dLbl>
              <c:idx val="2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0-0703-40B5-ADDA-D135C7DA0897}"/>
                </c:ext>
              </c:extLst>
            </c:dLbl>
            <c:dLbl>
              <c:idx val="2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1-0703-40B5-ADDA-D135C7DA0897}"/>
                </c:ext>
              </c:extLst>
            </c:dLbl>
            <c:dLbl>
              <c:idx val="2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2-0703-40B5-ADDA-D135C7DA0897}"/>
                </c:ext>
              </c:extLst>
            </c:dLbl>
            <c:dLbl>
              <c:idx val="2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3-0703-40B5-ADDA-D135C7DA0897}"/>
                </c:ext>
              </c:extLst>
            </c:dLbl>
            <c:dLbl>
              <c:idx val="2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4-0703-40B5-ADDA-D135C7DA0897}"/>
                </c:ext>
              </c:extLst>
            </c:dLbl>
            <c:dLbl>
              <c:idx val="2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5-0703-40B5-ADDA-D135C7DA0897}"/>
                </c:ext>
              </c:extLst>
            </c:dLbl>
            <c:dLbl>
              <c:idx val="2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6-0703-40B5-ADDA-D135C7DA0897}"/>
                </c:ext>
              </c:extLst>
            </c:dLbl>
            <c:dLbl>
              <c:idx val="2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7-0703-40B5-ADDA-D135C7DA0897}"/>
                </c:ext>
              </c:extLst>
            </c:dLbl>
            <c:dLbl>
              <c:idx val="2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8-0703-40B5-ADDA-D135C7DA0897}"/>
                </c:ext>
              </c:extLst>
            </c:dLbl>
            <c:dLbl>
              <c:idx val="2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9-0703-40B5-ADDA-D135C7DA0897}"/>
                </c:ext>
              </c:extLst>
            </c:dLbl>
            <c:dLbl>
              <c:idx val="2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A-0703-40B5-ADDA-D135C7DA0897}"/>
                </c:ext>
              </c:extLst>
            </c:dLbl>
            <c:dLbl>
              <c:idx val="2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B-0703-40B5-ADDA-D135C7DA0897}"/>
                </c:ext>
              </c:extLst>
            </c:dLbl>
            <c:dLbl>
              <c:idx val="2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C-0703-40B5-ADDA-D135C7DA0897}"/>
                </c:ext>
              </c:extLst>
            </c:dLbl>
            <c:dLbl>
              <c:idx val="2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D-0703-40B5-ADDA-D135C7DA0897}"/>
                </c:ext>
              </c:extLst>
            </c:dLbl>
            <c:dLbl>
              <c:idx val="2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E-0703-40B5-ADDA-D135C7DA0897}"/>
                </c:ext>
              </c:extLst>
            </c:dLbl>
            <c:dLbl>
              <c:idx val="2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5F-0703-40B5-ADDA-D135C7DA0897}"/>
                </c:ext>
              </c:extLst>
            </c:dLbl>
            <c:dLbl>
              <c:idx val="2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0-0703-40B5-ADDA-D135C7DA0897}"/>
                </c:ext>
              </c:extLst>
            </c:dLbl>
            <c:dLbl>
              <c:idx val="2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1-0703-40B5-ADDA-D135C7DA0897}"/>
                </c:ext>
              </c:extLst>
            </c:dLbl>
            <c:dLbl>
              <c:idx val="2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2-0703-40B5-ADDA-D135C7DA0897}"/>
                </c:ext>
              </c:extLst>
            </c:dLbl>
            <c:dLbl>
              <c:idx val="2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3-0703-40B5-ADDA-D135C7DA0897}"/>
                </c:ext>
              </c:extLst>
            </c:dLbl>
            <c:dLbl>
              <c:idx val="2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4-0703-40B5-ADDA-D135C7DA0897}"/>
                </c:ext>
              </c:extLst>
            </c:dLbl>
            <c:dLbl>
              <c:idx val="2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5-0703-40B5-ADDA-D135C7DA0897}"/>
                </c:ext>
              </c:extLst>
            </c:dLbl>
            <c:dLbl>
              <c:idx val="2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6-0703-40B5-ADDA-D135C7DA0897}"/>
                </c:ext>
              </c:extLst>
            </c:dLbl>
            <c:dLbl>
              <c:idx val="2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7-0703-40B5-ADDA-D135C7DA0897}"/>
                </c:ext>
              </c:extLst>
            </c:dLbl>
            <c:dLbl>
              <c:idx val="2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8-0703-40B5-ADDA-D135C7DA0897}"/>
                </c:ext>
              </c:extLst>
            </c:dLbl>
            <c:dLbl>
              <c:idx val="2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9-0703-40B5-ADDA-D135C7DA0897}"/>
                </c:ext>
              </c:extLst>
            </c:dLbl>
            <c:dLbl>
              <c:idx val="2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A-0703-40B5-ADDA-D135C7DA0897}"/>
                </c:ext>
              </c:extLst>
            </c:dLbl>
            <c:dLbl>
              <c:idx val="2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B-0703-40B5-ADDA-D135C7DA0897}"/>
                </c:ext>
              </c:extLst>
            </c:dLbl>
            <c:dLbl>
              <c:idx val="2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C-0703-40B5-ADDA-D135C7DA0897}"/>
                </c:ext>
              </c:extLst>
            </c:dLbl>
            <c:dLbl>
              <c:idx val="2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D-0703-40B5-ADDA-D135C7DA0897}"/>
                </c:ext>
              </c:extLst>
            </c:dLbl>
            <c:dLbl>
              <c:idx val="2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E-0703-40B5-ADDA-D135C7DA0897}"/>
                </c:ext>
              </c:extLst>
            </c:dLbl>
            <c:dLbl>
              <c:idx val="2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6F-0703-40B5-ADDA-D135C7DA0897}"/>
                </c:ext>
              </c:extLst>
            </c:dLbl>
            <c:dLbl>
              <c:idx val="2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0-0703-40B5-ADDA-D135C7DA0897}"/>
                </c:ext>
              </c:extLst>
            </c:dLbl>
            <c:dLbl>
              <c:idx val="2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1-0703-40B5-ADDA-D135C7DA0897}"/>
                </c:ext>
              </c:extLst>
            </c:dLbl>
            <c:dLbl>
              <c:idx val="2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2-0703-40B5-ADDA-D135C7DA0897}"/>
                </c:ext>
              </c:extLst>
            </c:dLbl>
            <c:dLbl>
              <c:idx val="2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3-0703-40B5-ADDA-D135C7DA0897}"/>
                </c:ext>
              </c:extLst>
            </c:dLbl>
            <c:dLbl>
              <c:idx val="2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4-0703-40B5-ADDA-D135C7DA0897}"/>
                </c:ext>
              </c:extLst>
            </c:dLbl>
            <c:dLbl>
              <c:idx val="2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5-0703-40B5-ADDA-D135C7DA0897}"/>
                </c:ext>
              </c:extLst>
            </c:dLbl>
            <c:dLbl>
              <c:idx val="2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6-0703-40B5-ADDA-D135C7DA0897}"/>
                </c:ext>
              </c:extLst>
            </c:dLbl>
            <c:dLbl>
              <c:idx val="2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7-0703-40B5-ADDA-D135C7DA0897}"/>
                </c:ext>
              </c:extLst>
            </c:dLbl>
            <c:dLbl>
              <c:idx val="2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8-0703-40B5-ADDA-D135C7DA0897}"/>
                </c:ext>
              </c:extLst>
            </c:dLbl>
            <c:dLbl>
              <c:idx val="2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9-0703-40B5-ADDA-D135C7DA0897}"/>
                </c:ext>
              </c:extLst>
            </c:dLbl>
            <c:dLbl>
              <c:idx val="2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A-0703-40B5-ADDA-D135C7DA0897}"/>
                </c:ext>
              </c:extLst>
            </c:dLbl>
            <c:dLbl>
              <c:idx val="2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B-0703-40B5-ADDA-D135C7DA0897}"/>
                </c:ext>
              </c:extLst>
            </c:dLbl>
            <c:dLbl>
              <c:idx val="2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C-0703-40B5-ADDA-D135C7DA0897}"/>
                </c:ext>
              </c:extLst>
            </c:dLbl>
            <c:dLbl>
              <c:idx val="2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D-0703-40B5-ADDA-D135C7DA0897}"/>
                </c:ext>
              </c:extLst>
            </c:dLbl>
            <c:dLbl>
              <c:idx val="2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E-0703-40B5-ADDA-D135C7DA0897}"/>
                </c:ext>
              </c:extLst>
            </c:dLbl>
            <c:dLbl>
              <c:idx val="3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7F-0703-40B5-ADDA-D135C7DA0897}"/>
                </c:ext>
              </c:extLst>
            </c:dLbl>
            <c:dLbl>
              <c:idx val="3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0-0703-40B5-ADDA-D135C7DA0897}"/>
                </c:ext>
              </c:extLst>
            </c:dLbl>
            <c:dLbl>
              <c:idx val="3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1-0703-40B5-ADDA-D135C7DA0897}"/>
                </c:ext>
              </c:extLst>
            </c:dLbl>
            <c:dLbl>
              <c:idx val="3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2-0703-40B5-ADDA-D135C7DA0897}"/>
                </c:ext>
              </c:extLst>
            </c:dLbl>
            <c:dLbl>
              <c:idx val="3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3-0703-40B5-ADDA-D135C7DA0897}"/>
                </c:ext>
              </c:extLst>
            </c:dLbl>
            <c:dLbl>
              <c:idx val="3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4-0703-40B5-ADDA-D135C7DA0897}"/>
                </c:ext>
              </c:extLst>
            </c:dLbl>
            <c:dLbl>
              <c:idx val="3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5-0703-40B5-ADDA-D135C7DA0897}"/>
                </c:ext>
              </c:extLst>
            </c:dLbl>
            <c:dLbl>
              <c:idx val="3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6-0703-40B5-ADDA-D135C7DA0897}"/>
                </c:ext>
              </c:extLst>
            </c:dLbl>
            <c:dLbl>
              <c:idx val="3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7-0703-40B5-ADDA-D135C7DA0897}"/>
                </c:ext>
              </c:extLst>
            </c:dLbl>
            <c:dLbl>
              <c:idx val="3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8-0703-40B5-ADDA-D135C7DA0897}"/>
                </c:ext>
              </c:extLst>
            </c:dLbl>
            <c:dLbl>
              <c:idx val="3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9-0703-40B5-ADDA-D135C7DA0897}"/>
                </c:ext>
              </c:extLst>
            </c:dLbl>
            <c:dLbl>
              <c:idx val="3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A-0703-40B5-ADDA-D135C7DA0897}"/>
                </c:ext>
              </c:extLst>
            </c:dLbl>
            <c:dLbl>
              <c:idx val="3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B-0703-40B5-ADDA-D135C7DA0897}"/>
                </c:ext>
              </c:extLst>
            </c:dLbl>
            <c:dLbl>
              <c:idx val="3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C-0703-40B5-ADDA-D135C7DA0897}"/>
                </c:ext>
              </c:extLst>
            </c:dLbl>
            <c:dLbl>
              <c:idx val="3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D-0703-40B5-ADDA-D135C7DA0897}"/>
                </c:ext>
              </c:extLst>
            </c:dLbl>
            <c:dLbl>
              <c:idx val="3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E-0703-40B5-ADDA-D135C7DA0897}"/>
                </c:ext>
              </c:extLst>
            </c:dLbl>
            <c:dLbl>
              <c:idx val="3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8F-0703-40B5-ADDA-D135C7DA0897}"/>
                </c:ext>
              </c:extLst>
            </c:dLbl>
            <c:dLbl>
              <c:idx val="3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0-0703-40B5-ADDA-D135C7DA0897}"/>
                </c:ext>
              </c:extLst>
            </c:dLbl>
            <c:dLbl>
              <c:idx val="3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1-0703-40B5-ADDA-D135C7DA0897}"/>
                </c:ext>
              </c:extLst>
            </c:dLbl>
            <c:dLbl>
              <c:idx val="3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2-0703-40B5-ADDA-D135C7DA0897}"/>
                </c:ext>
              </c:extLst>
            </c:dLbl>
            <c:dLbl>
              <c:idx val="3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3-0703-40B5-ADDA-D135C7DA0897}"/>
                </c:ext>
              </c:extLst>
            </c:dLbl>
            <c:dLbl>
              <c:idx val="3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4-0703-40B5-ADDA-D135C7DA0897}"/>
                </c:ext>
              </c:extLst>
            </c:dLbl>
            <c:dLbl>
              <c:idx val="3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5-0703-40B5-ADDA-D135C7DA0897}"/>
                </c:ext>
              </c:extLst>
            </c:dLbl>
            <c:dLbl>
              <c:idx val="3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6-0703-40B5-ADDA-D135C7DA0897}"/>
                </c:ext>
              </c:extLst>
            </c:dLbl>
            <c:dLbl>
              <c:idx val="3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7-0703-40B5-ADDA-D135C7DA0897}"/>
                </c:ext>
              </c:extLst>
            </c:dLbl>
            <c:dLbl>
              <c:idx val="3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8-0703-40B5-ADDA-D135C7DA0897}"/>
                </c:ext>
              </c:extLst>
            </c:dLbl>
            <c:dLbl>
              <c:idx val="3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9-0703-40B5-ADDA-D135C7DA0897}"/>
                </c:ext>
              </c:extLst>
            </c:dLbl>
            <c:dLbl>
              <c:idx val="3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A-0703-40B5-ADDA-D135C7DA0897}"/>
                </c:ext>
              </c:extLst>
            </c:dLbl>
            <c:dLbl>
              <c:idx val="3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B-0703-40B5-ADDA-D135C7DA0897}"/>
                </c:ext>
              </c:extLst>
            </c:dLbl>
            <c:dLbl>
              <c:idx val="3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C-0703-40B5-ADDA-D135C7DA0897}"/>
                </c:ext>
              </c:extLst>
            </c:dLbl>
            <c:dLbl>
              <c:idx val="3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D-0703-40B5-ADDA-D135C7DA0897}"/>
                </c:ext>
              </c:extLst>
            </c:dLbl>
            <c:dLbl>
              <c:idx val="3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E-0703-40B5-ADDA-D135C7DA0897}"/>
                </c:ext>
              </c:extLst>
            </c:dLbl>
            <c:dLbl>
              <c:idx val="3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9F-0703-40B5-ADDA-D135C7DA0897}"/>
                </c:ext>
              </c:extLst>
            </c:dLbl>
            <c:dLbl>
              <c:idx val="3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0-0703-40B5-ADDA-D135C7DA0897}"/>
                </c:ext>
              </c:extLst>
            </c:dLbl>
            <c:dLbl>
              <c:idx val="3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1-0703-40B5-ADDA-D135C7DA0897}"/>
                </c:ext>
              </c:extLst>
            </c:dLbl>
            <c:dLbl>
              <c:idx val="3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2-0703-40B5-ADDA-D135C7DA0897}"/>
                </c:ext>
              </c:extLst>
            </c:dLbl>
            <c:dLbl>
              <c:idx val="3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3-0703-40B5-ADDA-D135C7DA0897}"/>
                </c:ext>
              </c:extLst>
            </c:dLbl>
            <c:dLbl>
              <c:idx val="3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4-0703-40B5-ADDA-D135C7DA0897}"/>
                </c:ext>
              </c:extLst>
            </c:dLbl>
            <c:dLbl>
              <c:idx val="3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5-0703-40B5-ADDA-D135C7DA0897}"/>
                </c:ext>
              </c:extLst>
            </c:dLbl>
            <c:dLbl>
              <c:idx val="3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6-0703-40B5-ADDA-D135C7DA0897}"/>
                </c:ext>
              </c:extLst>
            </c:dLbl>
            <c:dLbl>
              <c:idx val="3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7-0703-40B5-ADDA-D135C7DA0897}"/>
                </c:ext>
              </c:extLst>
            </c:dLbl>
            <c:dLbl>
              <c:idx val="3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8-0703-40B5-ADDA-D135C7DA0897}"/>
                </c:ext>
              </c:extLst>
            </c:dLbl>
            <c:dLbl>
              <c:idx val="3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9-0703-40B5-ADDA-D135C7DA0897}"/>
                </c:ext>
              </c:extLst>
            </c:dLbl>
            <c:dLbl>
              <c:idx val="3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A-0703-40B5-ADDA-D135C7DA0897}"/>
                </c:ext>
              </c:extLst>
            </c:dLbl>
            <c:dLbl>
              <c:idx val="3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B-0703-40B5-ADDA-D135C7DA0897}"/>
                </c:ext>
              </c:extLst>
            </c:dLbl>
            <c:dLbl>
              <c:idx val="3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C-0703-40B5-ADDA-D135C7DA0897}"/>
                </c:ext>
              </c:extLst>
            </c:dLbl>
            <c:dLbl>
              <c:idx val="3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D-0703-40B5-ADDA-D135C7DA0897}"/>
                </c:ext>
              </c:extLst>
            </c:dLbl>
            <c:dLbl>
              <c:idx val="3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E-0703-40B5-ADDA-D135C7DA0897}"/>
                </c:ext>
              </c:extLst>
            </c:dLbl>
            <c:dLbl>
              <c:idx val="3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AF-0703-40B5-ADDA-D135C7DA0897}"/>
                </c:ext>
              </c:extLst>
            </c:dLbl>
            <c:dLbl>
              <c:idx val="3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0-0703-40B5-ADDA-D135C7DA0897}"/>
                </c:ext>
              </c:extLst>
            </c:dLbl>
            <c:dLbl>
              <c:idx val="3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1-0703-40B5-ADDA-D135C7DA0897}"/>
                </c:ext>
              </c:extLst>
            </c:dLbl>
            <c:dLbl>
              <c:idx val="3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2-0703-40B5-ADDA-D135C7DA0897}"/>
                </c:ext>
              </c:extLst>
            </c:dLbl>
            <c:dLbl>
              <c:idx val="3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3-0703-40B5-ADDA-D135C7DA0897}"/>
                </c:ext>
              </c:extLst>
            </c:dLbl>
            <c:dLbl>
              <c:idx val="3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4-0703-40B5-ADDA-D135C7DA0897}"/>
                </c:ext>
              </c:extLst>
            </c:dLbl>
            <c:dLbl>
              <c:idx val="3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5-0703-40B5-ADDA-D135C7DA0897}"/>
                </c:ext>
              </c:extLst>
            </c:dLbl>
            <c:dLbl>
              <c:idx val="3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6-0703-40B5-ADDA-D135C7DA0897}"/>
                </c:ext>
              </c:extLst>
            </c:dLbl>
            <c:dLbl>
              <c:idx val="3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7-0703-40B5-ADDA-D135C7DA0897}"/>
                </c:ext>
              </c:extLst>
            </c:dLbl>
            <c:dLbl>
              <c:idx val="3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8-0703-40B5-ADDA-D135C7DA0897}"/>
                </c:ext>
              </c:extLst>
            </c:dLbl>
            <c:dLbl>
              <c:idx val="3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9-0703-40B5-ADDA-D135C7DA0897}"/>
                </c:ext>
              </c:extLst>
            </c:dLbl>
            <c:dLbl>
              <c:idx val="3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A-0703-40B5-ADDA-D135C7DA0897}"/>
                </c:ext>
              </c:extLst>
            </c:dLbl>
            <c:dLbl>
              <c:idx val="3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B-0703-40B5-ADDA-D135C7DA0897}"/>
                </c:ext>
              </c:extLst>
            </c:dLbl>
            <c:dLbl>
              <c:idx val="3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C-0703-40B5-ADDA-D135C7DA0897}"/>
                </c:ext>
              </c:extLst>
            </c:dLbl>
            <c:dLbl>
              <c:idx val="3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D-0703-40B5-ADDA-D135C7DA0897}"/>
                </c:ext>
              </c:extLst>
            </c:dLbl>
            <c:dLbl>
              <c:idx val="3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E-0703-40B5-ADDA-D135C7DA0897}"/>
                </c:ext>
              </c:extLst>
            </c:dLbl>
            <c:dLbl>
              <c:idx val="3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BF-0703-40B5-ADDA-D135C7DA0897}"/>
                </c:ext>
              </c:extLst>
            </c:dLbl>
            <c:dLbl>
              <c:idx val="3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0-0703-40B5-ADDA-D135C7DA0897}"/>
                </c:ext>
              </c:extLst>
            </c:dLbl>
            <c:dLbl>
              <c:idx val="3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1-0703-40B5-ADDA-D135C7DA0897}"/>
                </c:ext>
              </c:extLst>
            </c:dLbl>
            <c:dLbl>
              <c:idx val="3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2-0703-40B5-ADDA-D135C7DA0897}"/>
                </c:ext>
              </c:extLst>
            </c:dLbl>
            <c:dLbl>
              <c:idx val="3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3-0703-40B5-ADDA-D135C7DA0897}"/>
                </c:ext>
              </c:extLst>
            </c:dLbl>
            <c:dLbl>
              <c:idx val="3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4-0703-40B5-ADDA-D135C7DA0897}"/>
                </c:ext>
              </c:extLst>
            </c:dLbl>
            <c:dLbl>
              <c:idx val="3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5-0703-40B5-ADDA-D135C7DA0897}"/>
                </c:ext>
              </c:extLst>
            </c:dLbl>
            <c:dLbl>
              <c:idx val="3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6-0703-40B5-ADDA-D135C7DA0897}"/>
                </c:ext>
              </c:extLst>
            </c:dLbl>
            <c:dLbl>
              <c:idx val="3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7-0703-40B5-ADDA-D135C7DA0897}"/>
                </c:ext>
              </c:extLst>
            </c:dLbl>
            <c:dLbl>
              <c:idx val="3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8-0703-40B5-ADDA-D135C7DA0897}"/>
                </c:ext>
              </c:extLst>
            </c:dLbl>
            <c:dLbl>
              <c:idx val="3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9-0703-40B5-ADDA-D135C7DA0897}"/>
                </c:ext>
              </c:extLst>
            </c:dLbl>
            <c:dLbl>
              <c:idx val="3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A-0703-40B5-ADDA-D135C7DA0897}"/>
                </c:ext>
              </c:extLst>
            </c:dLbl>
            <c:dLbl>
              <c:idx val="3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B-0703-40B5-ADDA-D135C7DA0897}"/>
                </c:ext>
              </c:extLst>
            </c:dLbl>
            <c:dLbl>
              <c:idx val="3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C-0703-40B5-ADDA-D135C7DA0897}"/>
                </c:ext>
              </c:extLst>
            </c:dLbl>
            <c:dLbl>
              <c:idx val="3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D-0703-40B5-ADDA-D135C7DA0897}"/>
                </c:ext>
              </c:extLst>
            </c:dLbl>
            <c:dLbl>
              <c:idx val="3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E-0703-40B5-ADDA-D135C7DA0897}"/>
                </c:ext>
              </c:extLst>
            </c:dLbl>
            <c:dLbl>
              <c:idx val="3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CF-0703-40B5-ADDA-D135C7DA0897}"/>
                </c:ext>
              </c:extLst>
            </c:dLbl>
            <c:dLbl>
              <c:idx val="3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0-0703-40B5-ADDA-D135C7DA0897}"/>
                </c:ext>
              </c:extLst>
            </c:dLbl>
            <c:dLbl>
              <c:idx val="3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1-0703-40B5-ADDA-D135C7DA0897}"/>
                </c:ext>
              </c:extLst>
            </c:dLbl>
            <c:dLbl>
              <c:idx val="3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2-0703-40B5-ADDA-D135C7DA0897}"/>
                </c:ext>
              </c:extLst>
            </c:dLbl>
            <c:dLbl>
              <c:idx val="3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3-0703-40B5-ADDA-D135C7DA0897}"/>
                </c:ext>
              </c:extLst>
            </c:dLbl>
            <c:dLbl>
              <c:idx val="3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4-0703-40B5-ADDA-D135C7DA0897}"/>
                </c:ext>
              </c:extLst>
            </c:dLbl>
            <c:dLbl>
              <c:idx val="3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5-0703-40B5-ADDA-D135C7DA0897}"/>
                </c:ext>
              </c:extLst>
            </c:dLbl>
            <c:dLbl>
              <c:idx val="3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6-0703-40B5-ADDA-D135C7DA0897}"/>
                </c:ext>
              </c:extLst>
            </c:dLbl>
            <c:dLbl>
              <c:idx val="3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7-0703-40B5-ADDA-D135C7DA0897}"/>
                </c:ext>
              </c:extLst>
            </c:dLbl>
            <c:dLbl>
              <c:idx val="3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8-0703-40B5-ADDA-D135C7DA0897}"/>
                </c:ext>
              </c:extLst>
            </c:dLbl>
            <c:dLbl>
              <c:idx val="3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9-0703-40B5-ADDA-D135C7DA0897}"/>
                </c:ext>
              </c:extLst>
            </c:dLbl>
            <c:dLbl>
              <c:idx val="3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A-0703-40B5-ADDA-D135C7DA0897}"/>
                </c:ext>
              </c:extLst>
            </c:dLbl>
            <c:dLbl>
              <c:idx val="3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B-0703-40B5-ADDA-D135C7DA0897}"/>
                </c:ext>
              </c:extLst>
            </c:dLbl>
            <c:dLbl>
              <c:idx val="3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C-0703-40B5-ADDA-D135C7DA0897}"/>
                </c:ext>
              </c:extLst>
            </c:dLbl>
            <c:dLbl>
              <c:idx val="3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D-0703-40B5-ADDA-D135C7DA0897}"/>
                </c:ext>
              </c:extLst>
            </c:dLbl>
            <c:dLbl>
              <c:idx val="3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E-0703-40B5-ADDA-D135C7DA0897}"/>
                </c:ext>
              </c:extLst>
            </c:dLbl>
            <c:dLbl>
              <c:idx val="3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DF-0703-40B5-ADDA-D135C7DA0897}"/>
                </c:ext>
              </c:extLst>
            </c:dLbl>
            <c:dLbl>
              <c:idx val="3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0-0703-40B5-ADDA-D135C7DA0897}"/>
                </c:ext>
              </c:extLst>
            </c:dLbl>
            <c:dLbl>
              <c:idx val="3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1-0703-40B5-ADDA-D135C7DA0897}"/>
                </c:ext>
              </c:extLst>
            </c:dLbl>
            <c:dLbl>
              <c:idx val="3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2-0703-40B5-ADDA-D135C7DA0897}"/>
                </c:ext>
              </c:extLst>
            </c:dLbl>
            <c:dLbl>
              <c:idx val="4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3-0703-40B5-ADDA-D135C7DA0897}"/>
                </c:ext>
              </c:extLst>
            </c:dLbl>
            <c:dLbl>
              <c:idx val="4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4-0703-40B5-ADDA-D135C7DA0897}"/>
                </c:ext>
              </c:extLst>
            </c:dLbl>
            <c:dLbl>
              <c:idx val="4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5-0703-40B5-ADDA-D135C7DA0897}"/>
                </c:ext>
              </c:extLst>
            </c:dLbl>
            <c:dLbl>
              <c:idx val="4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6-0703-40B5-ADDA-D135C7DA0897}"/>
                </c:ext>
              </c:extLst>
            </c:dLbl>
            <c:dLbl>
              <c:idx val="4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7-0703-40B5-ADDA-D135C7DA0897}"/>
                </c:ext>
              </c:extLst>
            </c:dLbl>
            <c:dLbl>
              <c:idx val="4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8-0703-40B5-ADDA-D135C7DA0897}"/>
                </c:ext>
              </c:extLst>
            </c:dLbl>
            <c:dLbl>
              <c:idx val="4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9-0703-40B5-ADDA-D135C7DA0897}"/>
                </c:ext>
              </c:extLst>
            </c:dLbl>
            <c:dLbl>
              <c:idx val="4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A-0703-40B5-ADDA-D135C7DA0897}"/>
                </c:ext>
              </c:extLst>
            </c:dLbl>
            <c:dLbl>
              <c:idx val="4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B-0703-40B5-ADDA-D135C7DA0897}"/>
                </c:ext>
              </c:extLst>
            </c:dLbl>
            <c:dLbl>
              <c:idx val="4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C-0703-40B5-ADDA-D135C7DA0897}"/>
                </c:ext>
              </c:extLst>
            </c:dLbl>
            <c:dLbl>
              <c:idx val="4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D-0703-40B5-ADDA-D135C7DA0897}"/>
                </c:ext>
              </c:extLst>
            </c:dLbl>
            <c:dLbl>
              <c:idx val="4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E-0703-40B5-ADDA-D135C7DA0897}"/>
                </c:ext>
              </c:extLst>
            </c:dLbl>
            <c:dLbl>
              <c:idx val="4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EF-0703-40B5-ADDA-D135C7DA0897}"/>
                </c:ext>
              </c:extLst>
            </c:dLbl>
            <c:dLbl>
              <c:idx val="4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0-0703-40B5-ADDA-D135C7DA0897}"/>
                </c:ext>
              </c:extLst>
            </c:dLbl>
            <c:dLbl>
              <c:idx val="4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1-0703-40B5-ADDA-D135C7DA0897}"/>
                </c:ext>
              </c:extLst>
            </c:dLbl>
            <c:dLbl>
              <c:idx val="4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2-0703-40B5-ADDA-D135C7DA0897}"/>
                </c:ext>
              </c:extLst>
            </c:dLbl>
            <c:dLbl>
              <c:idx val="4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3-0703-40B5-ADDA-D135C7DA0897}"/>
                </c:ext>
              </c:extLst>
            </c:dLbl>
            <c:dLbl>
              <c:idx val="4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4-0703-40B5-ADDA-D135C7DA0897}"/>
                </c:ext>
              </c:extLst>
            </c:dLbl>
            <c:dLbl>
              <c:idx val="4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5-0703-40B5-ADDA-D135C7DA0897}"/>
                </c:ext>
              </c:extLst>
            </c:dLbl>
            <c:dLbl>
              <c:idx val="4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6-0703-40B5-ADDA-D135C7DA0897}"/>
                </c:ext>
              </c:extLst>
            </c:dLbl>
            <c:dLbl>
              <c:idx val="4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7-0703-40B5-ADDA-D135C7DA0897}"/>
                </c:ext>
              </c:extLst>
            </c:dLbl>
            <c:dLbl>
              <c:idx val="4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8-0703-40B5-ADDA-D135C7DA0897}"/>
                </c:ext>
              </c:extLst>
            </c:dLbl>
            <c:dLbl>
              <c:idx val="4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9-0703-40B5-ADDA-D135C7DA0897}"/>
                </c:ext>
              </c:extLst>
            </c:dLbl>
            <c:dLbl>
              <c:idx val="4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A-0703-40B5-ADDA-D135C7DA0897}"/>
                </c:ext>
              </c:extLst>
            </c:dLbl>
            <c:dLbl>
              <c:idx val="4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B-0703-40B5-ADDA-D135C7DA0897}"/>
                </c:ext>
              </c:extLst>
            </c:dLbl>
            <c:dLbl>
              <c:idx val="4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C-0703-40B5-ADDA-D135C7DA0897}"/>
                </c:ext>
              </c:extLst>
            </c:dLbl>
            <c:dLbl>
              <c:idx val="4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D-0703-40B5-ADDA-D135C7DA0897}"/>
                </c:ext>
              </c:extLst>
            </c:dLbl>
            <c:dLbl>
              <c:idx val="4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E-0703-40B5-ADDA-D135C7DA0897}"/>
                </c:ext>
              </c:extLst>
            </c:dLbl>
            <c:dLbl>
              <c:idx val="4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5FF-0703-40B5-ADDA-D135C7DA0897}"/>
                </c:ext>
              </c:extLst>
            </c:dLbl>
            <c:dLbl>
              <c:idx val="4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0-0703-40B5-ADDA-D135C7DA0897}"/>
                </c:ext>
              </c:extLst>
            </c:dLbl>
            <c:dLbl>
              <c:idx val="4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1-0703-40B5-ADDA-D135C7DA0897}"/>
                </c:ext>
              </c:extLst>
            </c:dLbl>
            <c:dLbl>
              <c:idx val="4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2-0703-40B5-ADDA-D135C7DA0897}"/>
                </c:ext>
              </c:extLst>
            </c:dLbl>
            <c:dLbl>
              <c:idx val="4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3-0703-40B5-ADDA-D135C7DA0897}"/>
                </c:ext>
              </c:extLst>
            </c:dLbl>
            <c:dLbl>
              <c:idx val="4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4-0703-40B5-ADDA-D135C7DA0897}"/>
                </c:ext>
              </c:extLst>
            </c:dLbl>
            <c:dLbl>
              <c:idx val="4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5-0703-40B5-ADDA-D135C7DA0897}"/>
                </c:ext>
              </c:extLst>
            </c:dLbl>
            <c:dLbl>
              <c:idx val="4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6-0703-40B5-ADDA-D135C7DA0897}"/>
                </c:ext>
              </c:extLst>
            </c:dLbl>
            <c:dLbl>
              <c:idx val="4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7-0703-40B5-ADDA-D135C7DA0897}"/>
                </c:ext>
              </c:extLst>
            </c:dLbl>
            <c:dLbl>
              <c:idx val="4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8-0703-40B5-ADDA-D135C7DA0897}"/>
                </c:ext>
              </c:extLst>
            </c:dLbl>
            <c:dLbl>
              <c:idx val="4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9-0703-40B5-ADDA-D135C7DA0897}"/>
                </c:ext>
              </c:extLst>
            </c:dLbl>
            <c:dLbl>
              <c:idx val="4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A-0703-40B5-ADDA-D135C7DA0897}"/>
                </c:ext>
              </c:extLst>
            </c:dLbl>
            <c:dLbl>
              <c:idx val="4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B-0703-40B5-ADDA-D135C7DA0897}"/>
                </c:ext>
              </c:extLst>
            </c:dLbl>
            <c:dLbl>
              <c:idx val="4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C-0703-40B5-ADDA-D135C7DA0897}"/>
                </c:ext>
              </c:extLst>
            </c:dLbl>
            <c:dLbl>
              <c:idx val="4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D-0703-40B5-ADDA-D135C7DA0897}"/>
                </c:ext>
              </c:extLst>
            </c:dLbl>
            <c:dLbl>
              <c:idx val="4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E-0703-40B5-ADDA-D135C7DA0897}"/>
                </c:ext>
              </c:extLst>
            </c:dLbl>
            <c:dLbl>
              <c:idx val="4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0F-0703-40B5-ADDA-D135C7DA0897}"/>
                </c:ext>
              </c:extLst>
            </c:dLbl>
            <c:dLbl>
              <c:idx val="4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0-0703-40B5-ADDA-D135C7DA0897}"/>
                </c:ext>
              </c:extLst>
            </c:dLbl>
            <c:dLbl>
              <c:idx val="4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1-0703-40B5-ADDA-D135C7DA0897}"/>
                </c:ext>
              </c:extLst>
            </c:dLbl>
            <c:dLbl>
              <c:idx val="4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2-0703-40B5-ADDA-D135C7DA0897}"/>
                </c:ext>
              </c:extLst>
            </c:dLbl>
            <c:dLbl>
              <c:idx val="4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3-0703-40B5-ADDA-D135C7DA0897}"/>
                </c:ext>
              </c:extLst>
            </c:dLbl>
            <c:dLbl>
              <c:idx val="4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4-0703-40B5-ADDA-D135C7DA0897}"/>
                </c:ext>
              </c:extLst>
            </c:dLbl>
            <c:dLbl>
              <c:idx val="4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5-0703-40B5-ADDA-D135C7DA0897}"/>
                </c:ext>
              </c:extLst>
            </c:dLbl>
            <c:dLbl>
              <c:idx val="4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6-0703-40B5-ADDA-D135C7DA0897}"/>
                </c:ext>
              </c:extLst>
            </c:dLbl>
            <c:dLbl>
              <c:idx val="4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7-0703-40B5-ADDA-D135C7DA0897}"/>
                </c:ext>
              </c:extLst>
            </c:dLbl>
            <c:dLbl>
              <c:idx val="4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8-0703-40B5-ADDA-D135C7DA0897}"/>
                </c:ext>
              </c:extLst>
            </c:dLbl>
            <c:dLbl>
              <c:idx val="4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9-0703-40B5-ADDA-D135C7DA0897}"/>
                </c:ext>
              </c:extLst>
            </c:dLbl>
            <c:dLbl>
              <c:idx val="4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A-0703-40B5-ADDA-D135C7DA0897}"/>
                </c:ext>
              </c:extLst>
            </c:dLbl>
            <c:dLbl>
              <c:idx val="4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B-0703-40B5-ADDA-D135C7DA0897}"/>
                </c:ext>
              </c:extLst>
            </c:dLbl>
            <c:dLbl>
              <c:idx val="4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C-0703-40B5-ADDA-D135C7DA0897}"/>
                </c:ext>
              </c:extLst>
            </c:dLbl>
            <c:dLbl>
              <c:idx val="4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D-0703-40B5-ADDA-D135C7DA0897}"/>
                </c:ext>
              </c:extLst>
            </c:dLbl>
            <c:dLbl>
              <c:idx val="4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E-0703-40B5-ADDA-D135C7DA0897}"/>
                </c:ext>
              </c:extLst>
            </c:dLbl>
            <c:dLbl>
              <c:idx val="4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1F-0703-40B5-ADDA-D135C7DA0897}"/>
                </c:ext>
              </c:extLst>
            </c:dLbl>
            <c:dLbl>
              <c:idx val="4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0-0703-40B5-ADDA-D135C7DA0897}"/>
                </c:ext>
              </c:extLst>
            </c:dLbl>
            <c:dLbl>
              <c:idx val="4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1-0703-40B5-ADDA-D135C7DA0897}"/>
                </c:ext>
              </c:extLst>
            </c:dLbl>
            <c:dLbl>
              <c:idx val="4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2-0703-40B5-ADDA-D135C7DA0897}"/>
                </c:ext>
              </c:extLst>
            </c:dLbl>
            <c:dLbl>
              <c:idx val="4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3-0703-40B5-ADDA-D135C7DA0897}"/>
                </c:ext>
              </c:extLst>
            </c:dLbl>
            <c:dLbl>
              <c:idx val="4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4-0703-40B5-ADDA-D135C7DA0897}"/>
                </c:ext>
              </c:extLst>
            </c:dLbl>
            <c:dLbl>
              <c:idx val="4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5-0703-40B5-ADDA-D135C7DA0897}"/>
                </c:ext>
              </c:extLst>
            </c:dLbl>
            <c:dLbl>
              <c:idx val="4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6-0703-40B5-ADDA-D135C7DA0897}"/>
                </c:ext>
              </c:extLst>
            </c:dLbl>
            <c:dLbl>
              <c:idx val="4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7-0703-40B5-ADDA-D135C7DA0897}"/>
                </c:ext>
              </c:extLst>
            </c:dLbl>
            <c:dLbl>
              <c:idx val="4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8-0703-40B5-ADDA-D135C7DA0897}"/>
                </c:ext>
              </c:extLst>
            </c:dLbl>
            <c:dLbl>
              <c:idx val="4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9-0703-40B5-ADDA-D135C7DA0897}"/>
                </c:ext>
              </c:extLst>
            </c:dLbl>
            <c:dLbl>
              <c:idx val="4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A-0703-40B5-ADDA-D135C7DA0897}"/>
                </c:ext>
              </c:extLst>
            </c:dLbl>
            <c:dLbl>
              <c:idx val="4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B-0703-40B5-ADDA-D135C7DA0897}"/>
                </c:ext>
              </c:extLst>
            </c:dLbl>
            <c:dLbl>
              <c:idx val="4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C-0703-40B5-ADDA-D135C7DA0897}"/>
                </c:ext>
              </c:extLst>
            </c:dLbl>
            <c:dLbl>
              <c:idx val="4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D-0703-40B5-ADDA-D135C7DA0897}"/>
                </c:ext>
              </c:extLst>
            </c:dLbl>
            <c:dLbl>
              <c:idx val="4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E-0703-40B5-ADDA-D135C7DA0897}"/>
                </c:ext>
              </c:extLst>
            </c:dLbl>
            <c:dLbl>
              <c:idx val="4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2F-0703-40B5-ADDA-D135C7DA0897}"/>
                </c:ext>
              </c:extLst>
            </c:dLbl>
            <c:dLbl>
              <c:idx val="4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0-0703-40B5-ADDA-D135C7DA0897}"/>
                </c:ext>
              </c:extLst>
            </c:dLbl>
            <c:dLbl>
              <c:idx val="4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1-0703-40B5-ADDA-D135C7DA0897}"/>
                </c:ext>
              </c:extLst>
            </c:dLbl>
            <c:dLbl>
              <c:idx val="4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2-0703-40B5-ADDA-D135C7DA0897}"/>
                </c:ext>
              </c:extLst>
            </c:dLbl>
            <c:dLbl>
              <c:idx val="4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3-0703-40B5-ADDA-D135C7DA0897}"/>
                </c:ext>
              </c:extLst>
            </c:dLbl>
            <c:dLbl>
              <c:idx val="4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4-0703-40B5-ADDA-D135C7DA0897}"/>
                </c:ext>
              </c:extLst>
            </c:dLbl>
            <c:dLbl>
              <c:idx val="4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5-0703-40B5-ADDA-D135C7DA0897}"/>
                </c:ext>
              </c:extLst>
            </c:dLbl>
            <c:dLbl>
              <c:idx val="4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6-0703-40B5-ADDA-D135C7DA0897}"/>
                </c:ext>
              </c:extLst>
            </c:dLbl>
            <c:dLbl>
              <c:idx val="4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7-0703-40B5-ADDA-D135C7DA0897}"/>
                </c:ext>
              </c:extLst>
            </c:dLbl>
            <c:dLbl>
              <c:idx val="4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8-0703-40B5-ADDA-D135C7DA0897}"/>
                </c:ext>
              </c:extLst>
            </c:dLbl>
            <c:dLbl>
              <c:idx val="4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9-0703-40B5-ADDA-D135C7DA0897}"/>
                </c:ext>
              </c:extLst>
            </c:dLbl>
            <c:dLbl>
              <c:idx val="4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A-0703-40B5-ADDA-D135C7DA0897}"/>
                </c:ext>
              </c:extLst>
            </c:dLbl>
            <c:dLbl>
              <c:idx val="4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B-0703-40B5-ADDA-D135C7DA0897}"/>
                </c:ext>
              </c:extLst>
            </c:dLbl>
            <c:dLbl>
              <c:idx val="4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C-0703-40B5-ADDA-D135C7DA0897}"/>
                </c:ext>
              </c:extLst>
            </c:dLbl>
            <c:dLbl>
              <c:idx val="4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D-0703-40B5-ADDA-D135C7DA0897}"/>
                </c:ext>
              </c:extLst>
            </c:dLbl>
            <c:dLbl>
              <c:idx val="4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E-0703-40B5-ADDA-D135C7DA0897}"/>
                </c:ext>
              </c:extLst>
            </c:dLbl>
            <c:dLbl>
              <c:idx val="4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3F-0703-40B5-ADDA-D135C7DA0897}"/>
                </c:ext>
              </c:extLst>
            </c:dLbl>
            <c:dLbl>
              <c:idx val="4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0-0703-40B5-ADDA-D135C7DA0897}"/>
                </c:ext>
              </c:extLst>
            </c:dLbl>
            <c:dLbl>
              <c:idx val="4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1-0703-40B5-ADDA-D135C7DA0897}"/>
                </c:ext>
              </c:extLst>
            </c:dLbl>
            <c:dLbl>
              <c:idx val="4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2-0703-40B5-ADDA-D135C7DA0897}"/>
                </c:ext>
              </c:extLst>
            </c:dLbl>
            <c:dLbl>
              <c:idx val="4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3-0703-40B5-ADDA-D135C7DA0897}"/>
                </c:ext>
              </c:extLst>
            </c:dLbl>
            <c:dLbl>
              <c:idx val="4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4-0703-40B5-ADDA-D135C7DA0897}"/>
                </c:ext>
              </c:extLst>
            </c:dLbl>
            <c:dLbl>
              <c:idx val="4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5-0703-40B5-ADDA-D135C7DA0897}"/>
                </c:ext>
              </c:extLst>
            </c:dLbl>
            <c:dLbl>
              <c:idx val="4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6-0703-40B5-ADDA-D135C7DA0897}"/>
                </c:ext>
              </c:extLst>
            </c:dLbl>
            <c:dLbl>
              <c:idx val="5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7-0703-40B5-ADDA-D135C7DA0897}"/>
                </c:ext>
              </c:extLst>
            </c:dLbl>
            <c:dLbl>
              <c:idx val="5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8-0703-40B5-ADDA-D135C7DA0897}"/>
                </c:ext>
              </c:extLst>
            </c:dLbl>
            <c:dLbl>
              <c:idx val="5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9-0703-40B5-ADDA-D135C7DA0897}"/>
                </c:ext>
              </c:extLst>
            </c:dLbl>
            <c:dLbl>
              <c:idx val="5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A-0703-40B5-ADDA-D135C7DA0897}"/>
                </c:ext>
              </c:extLst>
            </c:dLbl>
            <c:dLbl>
              <c:idx val="5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B-0703-40B5-ADDA-D135C7DA0897}"/>
                </c:ext>
              </c:extLst>
            </c:dLbl>
            <c:dLbl>
              <c:idx val="5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C-0703-40B5-ADDA-D135C7DA0897}"/>
                </c:ext>
              </c:extLst>
            </c:dLbl>
            <c:dLbl>
              <c:idx val="5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D-0703-40B5-ADDA-D135C7DA0897}"/>
                </c:ext>
              </c:extLst>
            </c:dLbl>
            <c:dLbl>
              <c:idx val="5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E-0703-40B5-ADDA-D135C7DA0897}"/>
                </c:ext>
              </c:extLst>
            </c:dLbl>
            <c:dLbl>
              <c:idx val="5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4F-0703-40B5-ADDA-D135C7DA0897}"/>
                </c:ext>
              </c:extLst>
            </c:dLbl>
            <c:dLbl>
              <c:idx val="5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0-0703-40B5-ADDA-D135C7DA0897}"/>
                </c:ext>
              </c:extLst>
            </c:dLbl>
            <c:dLbl>
              <c:idx val="5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1-0703-40B5-ADDA-D135C7DA0897}"/>
                </c:ext>
              </c:extLst>
            </c:dLbl>
            <c:dLbl>
              <c:idx val="5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2-0703-40B5-ADDA-D135C7DA0897}"/>
                </c:ext>
              </c:extLst>
            </c:dLbl>
            <c:dLbl>
              <c:idx val="5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3-0703-40B5-ADDA-D135C7DA0897}"/>
                </c:ext>
              </c:extLst>
            </c:dLbl>
            <c:dLbl>
              <c:idx val="5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4-0703-40B5-ADDA-D135C7DA0897}"/>
                </c:ext>
              </c:extLst>
            </c:dLbl>
            <c:dLbl>
              <c:idx val="5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5-0703-40B5-ADDA-D135C7DA0897}"/>
                </c:ext>
              </c:extLst>
            </c:dLbl>
            <c:dLbl>
              <c:idx val="5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6-0703-40B5-ADDA-D135C7DA0897}"/>
                </c:ext>
              </c:extLst>
            </c:dLbl>
            <c:dLbl>
              <c:idx val="5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7-0703-40B5-ADDA-D135C7DA0897}"/>
                </c:ext>
              </c:extLst>
            </c:dLbl>
            <c:dLbl>
              <c:idx val="5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8-0703-40B5-ADDA-D135C7DA0897}"/>
                </c:ext>
              </c:extLst>
            </c:dLbl>
            <c:dLbl>
              <c:idx val="5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9-0703-40B5-ADDA-D135C7DA0897}"/>
                </c:ext>
              </c:extLst>
            </c:dLbl>
            <c:dLbl>
              <c:idx val="5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A-0703-40B5-ADDA-D135C7DA0897}"/>
                </c:ext>
              </c:extLst>
            </c:dLbl>
            <c:dLbl>
              <c:idx val="5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B-0703-40B5-ADDA-D135C7DA0897}"/>
                </c:ext>
              </c:extLst>
            </c:dLbl>
            <c:dLbl>
              <c:idx val="5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C-0703-40B5-ADDA-D135C7DA0897}"/>
                </c:ext>
              </c:extLst>
            </c:dLbl>
            <c:dLbl>
              <c:idx val="5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D-0703-40B5-ADDA-D135C7DA0897}"/>
                </c:ext>
              </c:extLst>
            </c:dLbl>
            <c:dLbl>
              <c:idx val="5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E-0703-40B5-ADDA-D135C7DA0897}"/>
                </c:ext>
              </c:extLst>
            </c:dLbl>
            <c:dLbl>
              <c:idx val="5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5F-0703-40B5-ADDA-D135C7DA0897}"/>
                </c:ext>
              </c:extLst>
            </c:dLbl>
            <c:dLbl>
              <c:idx val="5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0-0703-40B5-ADDA-D135C7DA0897}"/>
                </c:ext>
              </c:extLst>
            </c:dLbl>
            <c:dLbl>
              <c:idx val="5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1-0703-40B5-ADDA-D135C7DA0897}"/>
                </c:ext>
              </c:extLst>
            </c:dLbl>
            <c:dLbl>
              <c:idx val="5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2-0703-40B5-ADDA-D135C7DA0897}"/>
                </c:ext>
              </c:extLst>
            </c:dLbl>
            <c:dLbl>
              <c:idx val="5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3-0703-40B5-ADDA-D135C7DA0897}"/>
                </c:ext>
              </c:extLst>
            </c:dLbl>
            <c:dLbl>
              <c:idx val="5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4-0703-40B5-ADDA-D135C7DA0897}"/>
                </c:ext>
              </c:extLst>
            </c:dLbl>
            <c:dLbl>
              <c:idx val="5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5-0703-40B5-ADDA-D135C7DA0897}"/>
                </c:ext>
              </c:extLst>
            </c:dLbl>
            <c:dLbl>
              <c:idx val="5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6-0703-40B5-ADDA-D135C7DA0897}"/>
                </c:ext>
              </c:extLst>
            </c:dLbl>
            <c:dLbl>
              <c:idx val="5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7-0703-40B5-ADDA-D135C7DA0897}"/>
                </c:ext>
              </c:extLst>
            </c:dLbl>
            <c:dLbl>
              <c:idx val="5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8-0703-40B5-ADDA-D135C7DA0897}"/>
                </c:ext>
              </c:extLst>
            </c:dLbl>
            <c:dLbl>
              <c:idx val="5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9-0703-40B5-ADDA-D135C7DA0897}"/>
                </c:ext>
              </c:extLst>
            </c:dLbl>
            <c:dLbl>
              <c:idx val="5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A-0703-40B5-ADDA-D135C7DA0897}"/>
                </c:ext>
              </c:extLst>
            </c:dLbl>
            <c:dLbl>
              <c:idx val="5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B-0703-40B5-ADDA-D135C7DA0897}"/>
                </c:ext>
              </c:extLst>
            </c:dLbl>
            <c:dLbl>
              <c:idx val="5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C-0703-40B5-ADDA-D135C7DA0897}"/>
                </c:ext>
              </c:extLst>
            </c:dLbl>
            <c:dLbl>
              <c:idx val="5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D-0703-40B5-ADDA-D135C7DA0897}"/>
                </c:ext>
              </c:extLst>
            </c:dLbl>
            <c:dLbl>
              <c:idx val="5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E-0703-40B5-ADDA-D135C7DA0897}"/>
                </c:ext>
              </c:extLst>
            </c:dLbl>
            <c:dLbl>
              <c:idx val="5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6F-0703-40B5-ADDA-D135C7DA0897}"/>
                </c:ext>
              </c:extLst>
            </c:dLbl>
            <c:dLbl>
              <c:idx val="5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0-0703-40B5-ADDA-D135C7DA0897}"/>
                </c:ext>
              </c:extLst>
            </c:dLbl>
            <c:dLbl>
              <c:idx val="5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1-0703-40B5-ADDA-D135C7DA0897}"/>
                </c:ext>
              </c:extLst>
            </c:dLbl>
            <c:dLbl>
              <c:idx val="5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2-0703-40B5-ADDA-D135C7DA0897}"/>
                </c:ext>
              </c:extLst>
            </c:dLbl>
            <c:dLbl>
              <c:idx val="5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3-0703-40B5-ADDA-D135C7DA0897}"/>
                </c:ext>
              </c:extLst>
            </c:dLbl>
            <c:dLbl>
              <c:idx val="5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4-0703-40B5-ADDA-D135C7DA0897}"/>
                </c:ext>
              </c:extLst>
            </c:dLbl>
            <c:dLbl>
              <c:idx val="5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5-0703-40B5-ADDA-D135C7DA0897}"/>
                </c:ext>
              </c:extLst>
            </c:dLbl>
            <c:dLbl>
              <c:idx val="5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6-0703-40B5-ADDA-D135C7DA0897}"/>
                </c:ext>
              </c:extLst>
            </c:dLbl>
            <c:dLbl>
              <c:idx val="5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7-0703-40B5-ADDA-D135C7DA0897}"/>
                </c:ext>
              </c:extLst>
            </c:dLbl>
            <c:dLbl>
              <c:idx val="5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8-0703-40B5-ADDA-D135C7DA0897}"/>
                </c:ext>
              </c:extLst>
            </c:dLbl>
            <c:dLbl>
              <c:idx val="5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9-0703-40B5-ADDA-D135C7DA0897}"/>
                </c:ext>
              </c:extLst>
            </c:dLbl>
            <c:dLbl>
              <c:idx val="5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A-0703-40B5-ADDA-D135C7DA0897}"/>
                </c:ext>
              </c:extLst>
            </c:dLbl>
            <c:dLbl>
              <c:idx val="5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B-0703-40B5-ADDA-D135C7DA0897}"/>
                </c:ext>
              </c:extLst>
            </c:dLbl>
            <c:dLbl>
              <c:idx val="5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C-0703-40B5-ADDA-D135C7DA0897}"/>
                </c:ext>
              </c:extLst>
            </c:dLbl>
            <c:dLbl>
              <c:idx val="5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D-0703-40B5-ADDA-D135C7DA0897}"/>
                </c:ext>
              </c:extLst>
            </c:dLbl>
            <c:dLbl>
              <c:idx val="5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E-0703-40B5-ADDA-D135C7DA0897}"/>
                </c:ext>
              </c:extLst>
            </c:dLbl>
            <c:dLbl>
              <c:idx val="5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7F-0703-40B5-ADDA-D135C7DA0897}"/>
                </c:ext>
              </c:extLst>
            </c:dLbl>
            <c:dLbl>
              <c:idx val="5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0-0703-40B5-ADDA-D135C7DA0897}"/>
                </c:ext>
              </c:extLst>
            </c:dLbl>
            <c:dLbl>
              <c:idx val="5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1-0703-40B5-ADDA-D135C7DA0897}"/>
                </c:ext>
              </c:extLst>
            </c:dLbl>
            <c:dLbl>
              <c:idx val="5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2-0703-40B5-ADDA-D135C7DA0897}"/>
                </c:ext>
              </c:extLst>
            </c:dLbl>
            <c:dLbl>
              <c:idx val="5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3-0703-40B5-ADDA-D135C7DA0897}"/>
                </c:ext>
              </c:extLst>
            </c:dLbl>
            <c:dLbl>
              <c:idx val="5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4-0703-40B5-ADDA-D135C7DA0897}"/>
                </c:ext>
              </c:extLst>
            </c:dLbl>
            <c:dLbl>
              <c:idx val="5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5-0703-40B5-ADDA-D135C7DA0897}"/>
                </c:ext>
              </c:extLst>
            </c:dLbl>
            <c:dLbl>
              <c:idx val="5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6-0703-40B5-ADDA-D135C7DA0897}"/>
                </c:ext>
              </c:extLst>
            </c:dLbl>
            <c:dLbl>
              <c:idx val="5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7-0703-40B5-ADDA-D135C7DA0897}"/>
                </c:ext>
              </c:extLst>
            </c:dLbl>
            <c:dLbl>
              <c:idx val="5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8-0703-40B5-ADDA-D135C7DA0897}"/>
                </c:ext>
              </c:extLst>
            </c:dLbl>
            <c:dLbl>
              <c:idx val="5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9-0703-40B5-ADDA-D135C7DA0897}"/>
                </c:ext>
              </c:extLst>
            </c:dLbl>
            <c:dLbl>
              <c:idx val="5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A-0703-40B5-ADDA-D135C7DA0897}"/>
                </c:ext>
              </c:extLst>
            </c:dLbl>
            <c:dLbl>
              <c:idx val="5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B-0703-40B5-ADDA-D135C7DA0897}"/>
                </c:ext>
              </c:extLst>
            </c:dLbl>
            <c:dLbl>
              <c:idx val="5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C-0703-40B5-ADDA-D135C7DA0897}"/>
                </c:ext>
              </c:extLst>
            </c:dLbl>
            <c:dLbl>
              <c:idx val="5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D-0703-40B5-ADDA-D135C7DA0897}"/>
                </c:ext>
              </c:extLst>
            </c:dLbl>
            <c:dLbl>
              <c:idx val="5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E-0703-40B5-ADDA-D135C7DA0897}"/>
                </c:ext>
              </c:extLst>
            </c:dLbl>
            <c:dLbl>
              <c:idx val="5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8F-0703-40B5-ADDA-D135C7DA0897}"/>
                </c:ext>
              </c:extLst>
            </c:dLbl>
            <c:dLbl>
              <c:idx val="5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0-0703-40B5-ADDA-D135C7DA0897}"/>
                </c:ext>
              </c:extLst>
            </c:dLbl>
            <c:dLbl>
              <c:idx val="5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1-0703-40B5-ADDA-D135C7DA0897}"/>
                </c:ext>
              </c:extLst>
            </c:dLbl>
            <c:dLbl>
              <c:idx val="5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2-0703-40B5-ADDA-D135C7DA0897}"/>
                </c:ext>
              </c:extLst>
            </c:dLbl>
            <c:dLbl>
              <c:idx val="5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3-0703-40B5-ADDA-D135C7DA0897}"/>
                </c:ext>
              </c:extLst>
            </c:dLbl>
            <c:dLbl>
              <c:idx val="5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4-0703-40B5-ADDA-D135C7DA0897}"/>
                </c:ext>
              </c:extLst>
            </c:dLbl>
            <c:dLbl>
              <c:idx val="5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5-0703-40B5-ADDA-D135C7DA0897}"/>
                </c:ext>
              </c:extLst>
            </c:dLbl>
            <c:dLbl>
              <c:idx val="5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6-0703-40B5-ADDA-D135C7DA0897}"/>
                </c:ext>
              </c:extLst>
            </c:dLbl>
            <c:dLbl>
              <c:idx val="5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7-0703-40B5-ADDA-D135C7DA0897}"/>
                </c:ext>
              </c:extLst>
            </c:dLbl>
            <c:dLbl>
              <c:idx val="5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8-0703-40B5-ADDA-D135C7DA0897}"/>
                </c:ext>
              </c:extLst>
            </c:dLbl>
            <c:dLbl>
              <c:idx val="5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9-0703-40B5-ADDA-D135C7DA0897}"/>
                </c:ext>
              </c:extLst>
            </c:dLbl>
            <c:dLbl>
              <c:idx val="5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A-0703-40B5-ADDA-D135C7DA0897}"/>
                </c:ext>
              </c:extLst>
            </c:dLbl>
            <c:dLbl>
              <c:idx val="5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B-0703-40B5-ADDA-D135C7DA0897}"/>
                </c:ext>
              </c:extLst>
            </c:dLbl>
            <c:dLbl>
              <c:idx val="5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C-0703-40B5-ADDA-D135C7DA0897}"/>
                </c:ext>
              </c:extLst>
            </c:dLbl>
            <c:dLbl>
              <c:idx val="5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D-0703-40B5-ADDA-D135C7DA0897}"/>
                </c:ext>
              </c:extLst>
            </c:dLbl>
            <c:dLbl>
              <c:idx val="5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E-0703-40B5-ADDA-D135C7DA0897}"/>
                </c:ext>
              </c:extLst>
            </c:dLbl>
            <c:dLbl>
              <c:idx val="5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9F-0703-40B5-ADDA-D135C7DA0897}"/>
                </c:ext>
              </c:extLst>
            </c:dLbl>
            <c:dLbl>
              <c:idx val="5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0-0703-40B5-ADDA-D135C7DA0897}"/>
                </c:ext>
              </c:extLst>
            </c:dLbl>
            <c:dLbl>
              <c:idx val="5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1-0703-40B5-ADDA-D135C7DA0897}"/>
                </c:ext>
              </c:extLst>
            </c:dLbl>
            <c:dLbl>
              <c:idx val="5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2-0703-40B5-ADDA-D135C7DA0897}"/>
                </c:ext>
              </c:extLst>
            </c:dLbl>
            <c:dLbl>
              <c:idx val="5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3-0703-40B5-ADDA-D135C7DA0897}"/>
                </c:ext>
              </c:extLst>
            </c:dLbl>
            <c:dLbl>
              <c:idx val="5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4-0703-40B5-ADDA-D135C7DA0897}"/>
                </c:ext>
              </c:extLst>
            </c:dLbl>
            <c:dLbl>
              <c:idx val="5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5-0703-40B5-ADDA-D135C7DA0897}"/>
                </c:ext>
              </c:extLst>
            </c:dLbl>
            <c:dLbl>
              <c:idx val="5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6-0703-40B5-ADDA-D135C7DA0897}"/>
                </c:ext>
              </c:extLst>
            </c:dLbl>
            <c:dLbl>
              <c:idx val="5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7-0703-40B5-ADDA-D135C7DA0897}"/>
                </c:ext>
              </c:extLst>
            </c:dLbl>
            <c:dLbl>
              <c:idx val="5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8-0703-40B5-ADDA-D135C7DA0897}"/>
                </c:ext>
              </c:extLst>
            </c:dLbl>
            <c:dLbl>
              <c:idx val="5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9-0703-40B5-ADDA-D135C7DA0897}"/>
                </c:ext>
              </c:extLst>
            </c:dLbl>
            <c:dLbl>
              <c:idx val="5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A-0703-40B5-ADDA-D135C7DA0897}"/>
                </c:ext>
              </c:extLst>
            </c:dLbl>
            <c:dLbl>
              <c:idx val="6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B-0703-40B5-ADDA-D135C7DA0897}"/>
                </c:ext>
              </c:extLst>
            </c:dLbl>
            <c:dLbl>
              <c:idx val="6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C-0703-40B5-ADDA-D135C7DA0897}"/>
                </c:ext>
              </c:extLst>
            </c:dLbl>
            <c:dLbl>
              <c:idx val="6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D-0703-40B5-ADDA-D135C7DA0897}"/>
                </c:ext>
              </c:extLst>
            </c:dLbl>
            <c:dLbl>
              <c:idx val="6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E-0703-40B5-ADDA-D135C7DA0897}"/>
                </c:ext>
              </c:extLst>
            </c:dLbl>
            <c:dLbl>
              <c:idx val="6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AF-0703-40B5-ADDA-D135C7DA0897}"/>
                </c:ext>
              </c:extLst>
            </c:dLbl>
            <c:dLbl>
              <c:idx val="6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0-0703-40B5-ADDA-D135C7DA0897}"/>
                </c:ext>
              </c:extLst>
            </c:dLbl>
            <c:dLbl>
              <c:idx val="6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1-0703-40B5-ADDA-D135C7DA0897}"/>
                </c:ext>
              </c:extLst>
            </c:dLbl>
            <c:dLbl>
              <c:idx val="6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2-0703-40B5-ADDA-D135C7DA0897}"/>
                </c:ext>
              </c:extLst>
            </c:dLbl>
            <c:dLbl>
              <c:idx val="6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3-0703-40B5-ADDA-D135C7DA0897}"/>
                </c:ext>
              </c:extLst>
            </c:dLbl>
            <c:dLbl>
              <c:idx val="6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4-0703-40B5-ADDA-D135C7DA0897}"/>
                </c:ext>
              </c:extLst>
            </c:dLbl>
            <c:dLbl>
              <c:idx val="6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5-0703-40B5-ADDA-D135C7DA0897}"/>
                </c:ext>
              </c:extLst>
            </c:dLbl>
            <c:dLbl>
              <c:idx val="6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6-0703-40B5-ADDA-D135C7DA0897}"/>
                </c:ext>
              </c:extLst>
            </c:dLbl>
            <c:dLbl>
              <c:idx val="6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7-0703-40B5-ADDA-D135C7DA0897}"/>
                </c:ext>
              </c:extLst>
            </c:dLbl>
            <c:dLbl>
              <c:idx val="6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8-0703-40B5-ADDA-D135C7DA0897}"/>
                </c:ext>
              </c:extLst>
            </c:dLbl>
            <c:dLbl>
              <c:idx val="6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9-0703-40B5-ADDA-D135C7DA0897}"/>
                </c:ext>
              </c:extLst>
            </c:dLbl>
            <c:dLbl>
              <c:idx val="6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A-0703-40B5-ADDA-D135C7DA0897}"/>
                </c:ext>
              </c:extLst>
            </c:dLbl>
            <c:dLbl>
              <c:idx val="6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B-0703-40B5-ADDA-D135C7DA0897}"/>
                </c:ext>
              </c:extLst>
            </c:dLbl>
            <c:dLbl>
              <c:idx val="6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C-0703-40B5-ADDA-D135C7DA0897}"/>
                </c:ext>
              </c:extLst>
            </c:dLbl>
            <c:dLbl>
              <c:idx val="6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D-0703-40B5-ADDA-D135C7DA0897}"/>
                </c:ext>
              </c:extLst>
            </c:dLbl>
            <c:dLbl>
              <c:idx val="6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E-0703-40B5-ADDA-D135C7DA0897}"/>
                </c:ext>
              </c:extLst>
            </c:dLbl>
            <c:dLbl>
              <c:idx val="6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BF-0703-40B5-ADDA-D135C7DA0897}"/>
                </c:ext>
              </c:extLst>
            </c:dLbl>
            <c:dLbl>
              <c:idx val="6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0-0703-40B5-ADDA-D135C7DA0897}"/>
                </c:ext>
              </c:extLst>
            </c:dLbl>
            <c:dLbl>
              <c:idx val="6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1-0703-40B5-ADDA-D135C7DA0897}"/>
                </c:ext>
              </c:extLst>
            </c:dLbl>
            <c:dLbl>
              <c:idx val="6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2-0703-40B5-ADDA-D135C7DA0897}"/>
                </c:ext>
              </c:extLst>
            </c:dLbl>
            <c:dLbl>
              <c:idx val="6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3-0703-40B5-ADDA-D135C7DA0897}"/>
                </c:ext>
              </c:extLst>
            </c:dLbl>
            <c:dLbl>
              <c:idx val="6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4-0703-40B5-ADDA-D135C7DA0897}"/>
                </c:ext>
              </c:extLst>
            </c:dLbl>
            <c:dLbl>
              <c:idx val="6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5-0703-40B5-ADDA-D135C7DA0897}"/>
                </c:ext>
              </c:extLst>
            </c:dLbl>
            <c:dLbl>
              <c:idx val="6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6-0703-40B5-ADDA-D135C7DA0897}"/>
                </c:ext>
              </c:extLst>
            </c:dLbl>
            <c:dLbl>
              <c:idx val="6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7-0703-40B5-ADDA-D135C7DA0897}"/>
                </c:ext>
              </c:extLst>
            </c:dLbl>
            <c:dLbl>
              <c:idx val="6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8-0703-40B5-ADDA-D135C7DA0897}"/>
                </c:ext>
              </c:extLst>
            </c:dLbl>
            <c:dLbl>
              <c:idx val="6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9-0703-40B5-ADDA-D135C7DA0897}"/>
                </c:ext>
              </c:extLst>
            </c:dLbl>
            <c:dLbl>
              <c:idx val="6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A-0703-40B5-ADDA-D135C7DA0897}"/>
                </c:ext>
              </c:extLst>
            </c:dLbl>
            <c:dLbl>
              <c:idx val="6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B-0703-40B5-ADDA-D135C7DA0897}"/>
                </c:ext>
              </c:extLst>
            </c:dLbl>
            <c:dLbl>
              <c:idx val="6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C-0703-40B5-ADDA-D135C7DA0897}"/>
                </c:ext>
              </c:extLst>
            </c:dLbl>
            <c:dLbl>
              <c:idx val="6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D-0703-40B5-ADDA-D135C7DA0897}"/>
                </c:ext>
              </c:extLst>
            </c:dLbl>
            <c:dLbl>
              <c:idx val="6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E-0703-40B5-ADDA-D135C7DA0897}"/>
                </c:ext>
              </c:extLst>
            </c:dLbl>
            <c:dLbl>
              <c:idx val="6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CF-0703-40B5-ADDA-D135C7DA0897}"/>
                </c:ext>
              </c:extLst>
            </c:dLbl>
            <c:dLbl>
              <c:idx val="6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0-0703-40B5-ADDA-D135C7DA0897}"/>
                </c:ext>
              </c:extLst>
            </c:dLbl>
            <c:dLbl>
              <c:idx val="6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1-0703-40B5-ADDA-D135C7DA0897}"/>
                </c:ext>
              </c:extLst>
            </c:dLbl>
            <c:dLbl>
              <c:idx val="6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2-0703-40B5-ADDA-D135C7DA0897}"/>
                </c:ext>
              </c:extLst>
            </c:dLbl>
            <c:dLbl>
              <c:idx val="6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3-0703-40B5-ADDA-D135C7DA0897}"/>
                </c:ext>
              </c:extLst>
            </c:dLbl>
            <c:dLbl>
              <c:idx val="6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4-0703-40B5-ADDA-D135C7DA0897}"/>
                </c:ext>
              </c:extLst>
            </c:dLbl>
            <c:dLbl>
              <c:idx val="6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5-0703-40B5-ADDA-D135C7DA0897}"/>
                </c:ext>
              </c:extLst>
            </c:dLbl>
            <c:dLbl>
              <c:idx val="6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6-0703-40B5-ADDA-D135C7DA0897}"/>
                </c:ext>
              </c:extLst>
            </c:dLbl>
            <c:dLbl>
              <c:idx val="6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7-0703-40B5-ADDA-D135C7DA0897}"/>
                </c:ext>
              </c:extLst>
            </c:dLbl>
            <c:dLbl>
              <c:idx val="6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8-0703-40B5-ADDA-D135C7DA0897}"/>
                </c:ext>
              </c:extLst>
            </c:dLbl>
            <c:dLbl>
              <c:idx val="6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9-0703-40B5-ADDA-D135C7DA0897}"/>
                </c:ext>
              </c:extLst>
            </c:dLbl>
            <c:dLbl>
              <c:idx val="6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A-0703-40B5-ADDA-D135C7DA0897}"/>
                </c:ext>
              </c:extLst>
            </c:dLbl>
            <c:dLbl>
              <c:idx val="6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B-0703-40B5-ADDA-D135C7DA0897}"/>
                </c:ext>
              </c:extLst>
            </c:dLbl>
            <c:dLbl>
              <c:idx val="6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C-0703-40B5-ADDA-D135C7DA0897}"/>
                </c:ext>
              </c:extLst>
            </c:dLbl>
            <c:dLbl>
              <c:idx val="6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D-0703-40B5-ADDA-D135C7DA0897}"/>
                </c:ext>
              </c:extLst>
            </c:dLbl>
            <c:dLbl>
              <c:idx val="6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E-0703-40B5-ADDA-D135C7DA0897}"/>
                </c:ext>
              </c:extLst>
            </c:dLbl>
            <c:dLbl>
              <c:idx val="6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DF-0703-40B5-ADDA-D135C7DA0897}"/>
                </c:ext>
              </c:extLst>
            </c:dLbl>
            <c:dLbl>
              <c:idx val="6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0-0703-40B5-ADDA-D135C7DA0897}"/>
                </c:ext>
              </c:extLst>
            </c:dLbl>
            <c:dLbl>
              <c:idx val="6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1-0703-40B5-ADDA-D135C7DA0897}"/>
                </c:ext>
              </c:extLst>
            </c:dLbl>
            <c:dLbl>
              <c:idx val="6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2-0703-40B5-ADDA-D135C7DA0897}"/>
                </c:ext>
              </c:extLst>
            </c:dLbl>
            <c:dLbl>
              <c:idx val="6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3-0703-40B5-ADDA-D135C7DA0897}"/>
                </c:ext>
              </c:extLst>
            </c:dLbl>
            <c:dLbl>
              <c:idx val="6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4-0703-40B5-ADDA-D135C7DA0897}"/>
                </c:ext>
              </c:extLst>
            </c:dLbl>
            <c:dLbl>
              <c:idx val="6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5-0703-40B5-ADDA-D135C7DA0897}"/>
                </c:ext>
              </c:extLst>
            </c:dLbl>
            <c:dLbl>
              <c:idx val="6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6-0703-40B5-ADDA-D135C7DA0897}"/>
                </c:ext>
              </c:extLst>
            </c:dLbl>
            <c:dLbl>
              <c:idx val="6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7-0703-40B5-ADDA-D135C7DA0897}"/>
                </c:ext>
              </c:extLst>
            </c:dLbl>
            <c:dLbl>
              <c:idx val="6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8-0703-40B5-ADDA-D135C7DA0897}"/>
                </c:ext>
              </c:extLst>
            </c:dLbl>
            <c:dLbl>
              <c:idx val="6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9-0703-40B5-ADDA-D135C7DA0897}"/>
                </c:ext>
              </c:extLst>
            </c:dLbl>
            <c:dLbl>
              <c:idx val="6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A-0703-40B5-ADDA-D135C7DA0897}"/>
                </c:ext>
              </c:extLst>
            </c:dLbl>
            <c:dLbl>
              <c:idx val="6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B-0703-40B5-ADDA-D135C7DA0897}"/>
                </c:ext>
              </c:extLst>
            </c:dLbl>
            <c:dLbl>
              <c:idx val="6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C-0703-40B5-ADDA-D135C7DA0897}"/>
                </c:ext>
              </c:extLst>
            </c:dLbl>
            <c:dLbl>
              <c:idx val="6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D-0703-40B5-ADDA-D135C7DA0897}"/>
                </c:ext>
              </c:extLst>
            </c:dLbl>
            <c:dLbl>
              <c:idx val="6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E-0703-40B5-ADDA-D135C7DA0897}"/>
                </c:ext>
              </c:extLst>
            </c:dLbl>
            <c:dLbl>
              <c:idx val="6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EF-0703-40B5-ADDA-D135C7DA0897}"/>
                </c:ext>
              </c:extLst>
            </c:dLbl>
            <c:dLbl>
              <c:idx val="6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0-0703-40B5-ADDA-D135C7DA0897}"/>
                </c:ext>
              </c:extLst>
            </c:dLbl>
            <c:dLbl>
              <c:idx val="6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1-0703-40B5-ADDA-D135C7DA0897}"/>
                </c:ext>
              </c:extLst>
            </c:dLbl>
            <c:dLbl>
              <c:idx val="6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2-0703-40B5-ADDA-D135C7DA0897}"/>
                </c:ext>
              </c:extLst>
            </c:dLbl>
            <c:dLbl>
              <c:idx val="6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3-0703-40B5-ADDA-D135C7DA0897}"/>
                </c:ext>
              </c:extLst>
            </c:dLbl>
            <c:dLbl>
              <c:idx val="6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4-0703-40B5-ADDA-D135C7DA0897}"/>
                </c:ext>
              </c:extLst>
            </c:dLbl>
            <c:dLbl>
              <c:idx val="6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5-0703-40B5-ADDA-D135C7DA0897}"/>
                </c:ext>
              </c:extLst>
            </c:dLbl>
            <c:dLbl>
              <c:idx val="6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6-0703-40B5-ADDA-D135C7DA0897}"/>
                </c:ext>
              </c:extLst>
            </c:dLbl>
            <c:dLbl>
              <c:idx val="6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7-0703-40B5-ADDA-D135C7DA0897}"/>
                </c:ext>
              </c:extLst>
            </c:dLbl>
            <c:dLbl>
              <c:idx val="6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8-0703-40B5-ADDA-D135C7DA0897}"/>
                </c:ext>
              </c:extLst>
            </c:dLbl>
            <c:dLbl>
              <c:idx val="6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9-0703-40B5-ADDA-D135C7DA0897}"/>
                </c:ext>
              </c:extLst>
            </c:dLbl>
            <c:dLbl>
              <c:idx val="6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A-0703-40B5-ADDA-D135C7DA0897}"/>
                </c:ext>
              </c:extLst>
            </c:dLbl>
            <c:dLbl>
              <c:idx val="6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B-0703-40B5-ADDA-D135C7DA0897}"/>
                </c:ext>
              </c:extLst>
            </c:dLbl>
            <c:dLbl>
              <c:idx val="6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C-0703-40B5-ADDA-D135C7DA0897}"/>
                </c:ext>
              </c:extLst>
            </c:dLbl>
            <c:dLbl>
              <c:idx val="6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D-0703-40B5-ADDA-D135C7DA0897}"/>
                </c:ext>
              </c:extLst>
            </c:dLbl>
            <c:dLbl>
              <c:idx val="6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E-0703-40B5-ADDA-D135C7DA0897}"/>
                </c:ext>
              </c:extLst>
            </c:dLbl>
            <c:dLbl>
              <c:idx val="6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6FF-0703-40B5-ADDA-D135C7DA0897}"/>
                </c:ext>
              </c:extLst>
            </c:dLbl>
            <c:dLbl>
              <c:idx val="6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0-0703-40B5-ADDA-D135C7DA0897}"/>
                </c:ext>
              </c:extLst>
            </c:dLbl>
            <c:dLbl>
              <c:idx val="6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1-0703-40B5-ADDA-D135C7DA0897}"/>
                </c:ext>
              </c:extLst>
            </c:dLbl>
            <c:dLbl>
              <c:idx val="6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2-0703-40B5-ADDA-D135C7DA0897}"/>
                </c:ext>
              </c:extLst>
            </c:dLbl>
            <c:dLbl>
              <c:idx val="6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3-0703-40B5-ADDA-D135C7DA0897}"/>
                </c:ext>
              </c:extLst>
            </c:dLbl>
            <c:dLbl>
              <c:idx val="6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4-0703-40B5-ADDA-D135C7DA0897}"/>
                </c:ext>
              </c:extLst>
            </c:dLbl>
            <c:dLbl>
              <c:idx val="6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5-0703-40B5-ADDA-D135C7DA0897}"/>
                </c:ext>
              </c:extLst>
            </c:dLbl>
            <c:dLbl>
              <c:idx val="6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6-0703-40B5-ADDA-D135C7DA0897}"/>
                </c:ext>
              </c:extLst>
            </c:dLbl>
            <c:dLbl>
              <c:idx val="6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7-0703-40B5-ADDA-D135C7DA0897}"/>
                </c:ext>
              </c:extLst>
            </c:dLbl>
            <c:dLbl>
              <c:idx val="6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8-0703-40B5-ADDA-D135C7DA0897}"/>
                </c:ext>
              </c:extLst>
            </c:dLbl>
            <c:dLbl>
              <c:idx val="6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9-0703-40B5-ADDA-D135C7DA0897}"/>
                </c:ext>
              </c:extLst>
            </c:dLbl>
            <c:dLbl>
              <c:idx val="6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A-0703-40B5-ADDA-D135C7DA0897}"/>
                </c:ext>
              </c:extLst>
            </c:dLbl>
            <c:dLbl>
              <c:idx val="6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B-0703-40B5-ADDA-D135C7DA0897}"/>
                </c:ext>
              </c:extLst>
            </c:dLbl>
            <c:dLbl>
              <c:idx val="6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C-0703-40B5-ADDA-D135C7DA0897}"/>
                </c:ext>
              </c:extLst>
            </c:dLbl>
            <c:dLbl>
              <c:idx val="6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D-0703-40B5-ADDA-D135C7DA0897}"/>
                </c:ext>
              </c:extLst>
            </c:dLbl>
            <c:dLbl>
              <c:idx val="6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E-0703-40B5-ADDA-D135C7DA0897}"/>
                </c:ext>
              </c:extLst>
            </c:dLbl>
            <c:dLbl>
              <c:idx val="7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0F-0703-40B5-ADDA-D135C7DA0897}"/>
                </c:ext>
              </c:extLst>
            </c:dLbl>
            <c:dLbl>
              <c:idx val="7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0-0703-40B5-ADDA-D135C7DA0897}"/>
                </c:ext>
              </c:extLst>
            </c:dLbl>
            <c:dLbl>
              <c:idx val="7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1-0703-40B5-ADDA-D135C7DA0897}"/>
                </c:ext>
              </c:extLst>
            </c:dLbl>
            <c:dLbl>
              <c:idx val="7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2-0703-40B5-ADDA-D135C7DA0897}"/>
                </c:ext>
              </c:extLst>
            </c:dLbl>
            <c:dLbl>
              <c:idx val="7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3-0703-40B5-ADDA-D135C7DA0897}"/>
                </c:ext>
              </c:extLst>
            </c:dLbl>
            <c:dLbl>
              <c:idx val="7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4-0703-40B5-ADDA-D135C7DA0897}"/>
                </c:ext>
              </c:extLst>
            </c:dLbl>
            <c:dLbl>
              <c:idx val="7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5-0703-40B5-ADDA-D135C7DA0897}"/>
                </c:ext>
              </c:extLst>
            </c:dLbl>
            <c:dLbl>
              <c:idx val="7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6-0703-40B5-ADDA-D135C7DA0897}"/>
                </c:ext>
              </c:extLst>
            </c:dLbl>
            <c:dLbl>
              <c:idx val="7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7-0703-40B5-ADDA-D135C7DA0897}"/>
                </c:ext>
              </c:extLst>
            </c:dLbl>
            <c:dLbl>
              <c:idx val="7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8-0703-40B5-ADDA-D135C7DA0897}"/>
                </c:ext>
              </c:extLst>
            </c:dLbl>
            <c:dLbl>
              <c:idx val="7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9-0703-40B5-ADDA-D135C7DA0897}"/>
                </c:ext>
              </c:extLst>
            </c:dLbl>
            <c:dLbl>
              <c:idx val="7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A-0703-40B5-ADDA-D135C7DA0897}"/>
                </c:ext>
              </c:extLst>
            </c:dLbl>
            <c:dLbl>
              <c:idx val="7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B-0703-40B5-ADDA-D135C7DA0897}"/>
                </c:ext>
              </c:extLst>
            </c:dLbl>
            <c:dLbl>
              <c:idx val="7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C-0703-40B5-ADDA-D135C7DA0897}"/>
                </c:ext>
              </c:extLst>
            </c:dLbl>
            <c:dLbl>
              <c:idx val="7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D-0703-40B5-ADDA-D135C7DA0897}"/>
                </c:ext>
              </c:extLst>
            </c:dLbl>
            <c:dLbl>
              <c:idx val="7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E-0703-40B5-ADDA-D135C7DA0897}"/>
                </c:ext>
              </c:extLst>
            </c:dLbl>
            <c:dLbl>
              <c:idx val="7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1F-0703-40B5-ADDA-D135C7DA0897}"/>
                </c:ext>
              </c:extLst>
            </c:dLbl>
            <c:dLbl>
              <c:idx val="7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0-0703-40B5-ADDA-D135C7DA0897}"/>
                </c:ext>
              </c:extLst>
            </c:dLbl>
            <c:dLbl>
              <c:idx val="7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1-0703-40B5-ADDA-D135C7DA0897}"/>
                </c:ext>
              </c:extLst>
            </c:dLbl>
            <c:dLbl>
              <c:idx val="7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2-0703-40B5-ADDA-D135C7DA0897}"/>
                </c:ext>
              </c:extLst>
            </c:dLbl>
            <c:dLbl>
              <c:idx val="7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3-0703-40B5-ADDA-D135C7DA0897}"/>
                </c:ext>
              </c:extLst>
            </c:dLbl>
            <c:dLbl>
              <c:idx val="7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4-0703-40B5-ADDA-D135C7DA0897}"/>
                </c:ext>
              </c:extLst>
            </c:dLbl>
            <c:dLbl>
              <c:idx val="7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5-0703-40B5-ADDA-D135C7DA0897}"/>
                </c:ext>
              </c:extLst>
            </c:dLbl>
            <c:dLbl>
              <c:idx val="7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6-0703-40B5-ADDA-D135C7DA0897}"/>
                </c:ext>
              </c:extLst>
            </c:dLbl>
            <c:dLbl>
              <c:idx val="7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7-0703-40B5-ADDA-D135C7DA0897}"/>
                </c:ext>
              </c:extLst>
            </c:dLbl>
            <c:dLbl>
              <c:idx val="7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8-0703-40B5-ADDA-D135C7DA0897}"/>
                </c:ext>
              </c:extLst>
            </c:dLbl>
            <c:dLbl>
              <c:idx val="7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9-0703-40B5-ADDA-D135C7DA0897}"/>
                </c:ext>
              </c:extLst>
            </c:dLbl>
            <c:dLbl>
              <c:idx val="7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A-0703-40B5-ADDA-D135C7DA0897}"/>
                </c:ext>
              </c:extLst>
            </c:dLbl>
            <c:dLbl>
              <c:idx val="7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B-0703-40B5-ADDA-D135C7DA0897}"/>
                </c:ext>
              </c:extLst>
            </c:dLbl>
            <c:dLbl>
              <c:idx val="7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C-0703-40B5-ADDA-D135C7DA0897}"/>
                </c:ext>
              </c:extLst>
            </c:dLbl>
            <c:dLbl>
              <c:idx val="7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D-0703-40B5-ADDA-D135C7DA0897}"/>
                </c:ext>
              </c:extLst>
            </c:dLbl>
            <c:dLbl>
              <c:idx val="7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E-0703-40B5-ADDA-D135C7DA0897}"/>
                </c:ext>
              </c:extLst>
            </c:dLbl>
            <c:dLbl>
              <c:idx val="7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2F-0703-40B5-ADDA-D135C7DA0897}"/>
                </c:ext>
              </c:extLst>
            </c:dLbl>
            <c:dLbl>
              <c:idx val="7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0-0703-40B5-ADDA-D135C7DA0897}"/>
                </c:ext>
              </c:extLst>
            </c:dLbl>
            <c:dLbl>
              <c:idx val="7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1-0703-40B5-ADDA-D135C7DA0897}"/>
                </c:ext>
              </c:extLst>
            </c:dLbl>
            <c:dLbl>
              <c:idx val="7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2-0703-40B5-ADDA-D135C7DA0897}"/>
                </c:ext>
              </c:extLst>
            </c:dLbl>
            <c:dLbl>
              <c:idx val="7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3-0703-40B5-ADDA-D135C7DA0897}"/>
                </c:ext>
              </c:extLst>
            </c:dLbl>
            <c:dLbl>
              <c:idx val="7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4-0703-40B5-ADDA-D135C7DA0897}"/>
                </c:ext>
              </c:extLst>
            </c:dLbl>
            <c:dLbl>
              <c:idx val="7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5-0703-40B5-ADDA-D135C7DA0897}"/>
                </c:ext>
              </c:extLst>
            </c:dLbl>
            <c:dLbl>
              <c:idx val="7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6-0703-40B5-ADDA-D135C7DA0897}"/>
                </c:ext>
              </c:extLst>
            </c:dLbl>
            <c:dLbl>
              <c:idx val="7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7-0703-40B5-ADDA-D135C7DA0897}"/>
                </c:ext>
              </c:extLst>
            </c:dLbl>
            <c:dLbl>
              <c:idx val="7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8-0703-40B5-ADDA-D135C7DA0897}"/>
                </c:ext>
              </c:extLst>
            </c:dLbl>
            <c:dLbl>
              <c:idx val="7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9-0703-40B5-ADDA-D135C7DA0897}"/>
                </c:ext>
              </c:extLst>
            </c:dLbl>
            <c:dLbl>
              <c:idx val="7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A-0703-40B5-ADDA-D135C7DA0897}"/>
                </c:ext>
              </c:extLst>
            </c:dLbl>
            <c:dLbl>
              <c:idx val="7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B-0703-40B5-ADDA-D135C7DA0897}"/>
                </c:ext>
              </c:extLst>
            </c:dLbl>
            <c:dLbl>
              <c:idx val="7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C-0703-40B5-ADDA-D135C7DA0897}"/>
                </c:ext>
              </c:extLst>
            </c:dLbl>
            <c:dLbl>
              <c:idx val="7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D-0703-40B5-ADDA-D135C7DA0897}"/>
                </c:ext>
              </c:extLst>
            </c:dLbl>
            <c:dLbl>
              <c:idx val="7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E-0703-40B5-ADDA-D135C7DA0897}"/>
                </c:ext>
              </c:extLst>
            </c:dLbl>
            <c:dLbl>
              <c:idx val="7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3F-0703-40B5-ADDA-D135C7DA0897}"/>
                </c:ext>
              </c:extLst>
            </c:dLbl>
            <c:dLbl>
              <c:idx val="7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0-0703-40B5-ADDA-D135C7DA0897}"/>
                </c:ext>
              </c:extLst>
            </c:dLbl>
            <c:dLbl>
              <c:idx val="7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1-0703-40B5-ADDA-D135C7DA0897}"/>
                </c:ext>
              </c:extLst>
            </c:dLbl>
            <c:dLbl>
              <c:idx val="7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2-0703-40B5-ADDA-D135C7DA0897}"/>
                </c:ext>
              </c:extLst>
            </c:dLbl>
            <c:dLbl>
              <c:idx val="7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3-0703-40B5-ADDA-D135C7DA0897}"/>
                </c:ext>
              </c:extLst>
            </c:dLbl>
            <c:dLbl>
              <c:idx val="7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4-0703-40B5-ADDA-D135C7DA0897}"/>
                </c:ext>
              </c:extLst>
            </c:dLbl>
            <c:dLbl>
              <c:idx val="7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5-0703-40B5-ADDA-D135C7DA0897}"/>
                </c:ext>
              </c:extLst>
            </c:dLbl>
            <c:dLbl>
              <c:idx val="7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6-0703-40B5-ADDA-D135C7DA0897}"/>
                </c:ext>
              </c:extLst>
            </c:dLbl>
            <c:dLbl>
              <c:idx val="7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7-0703-40B5-ADDA-D135C7DA0897}"/>
                </c:ext>
              </c:extLst>
            </c:dLbl>
            <c:dLbl>
              <c:idx val="7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8-0703-40B5-ADDA-D135C7DA0897}"/>
                </c:ext>
              </c:extLst>
            </c:dLbl>
            <c:dLbl>
              <c:idx val="7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9-0703-40B5-ADDA-D135C7DA0897}"/>
                </c:ext>
              </c:extLst>
            </c:dLbl>
            <c:dLbl>
              <c:idx val="7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A-0703-40B5-ADDA-D135C7DA0897}"/>
                </c:ext>
              </c:extLst>
            </c:dLbl>
            <c:dLbl>
              <c:idx val="7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B-0703-40B5-ADDA-D135C7DA0897}"/>
                </c:ext>
              </c:extLst>
            </c:dLbl>
            <c:dLbl>
              <c:idx val="7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C-0703-40B5-ADDA-D135C7DA0897}"/>
                </c:ext>
              </c:extLst>
            </c:dLbl>
            <c:dLbl>
              <c:idx val="7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D-0703-40B5-ADDA-D135C7DA0897}"/>
                </c:ext>
              </c:extLst>
            </c:dLbl>
            <c:dLbl>
              <c:idx val="7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E-0703-40B5-ADDA-D135C7DA0897}"/>
                </c:ext>
              </c:extLst>
            </c:dLbl>
            <c:dLbl>
              <c:idx val="7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4F-0703-40B5-ADDA-D135C7DA0897}"/>
                </c:ext>
              </c:extLst>
            </c:dLbl>
            <c:dLbl>
              <c:idx val="7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0-0703-40B5-ADDA-D135C7DA0897}"/>
                </c:ext>
              </c:extLst>
            </c:dLbl>
            <c:dLbl>
              <c:idx val="7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1-0703-40B5-ADDA-D135C7DA0897}"/>
                </c:ext>
              </c:extLst>
            </c:dLbl>
            <c:dLbl>
              <c:idx val="7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2-0703-40B5-ADDA-D135C7DA0897}"/>
                </c:ext>
              </c:extLst>
            </c:dLbl>
            <c:dLbl>
              <c:idx val="7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3-0703-40B5-ADDA-D135C7DA0897}"/>
                </c:ext>
              </c:extLst>
            </c:dLbl>
            <c:dLbl>
              <c:idx val="7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4-0703-40B5-ADDA-D135C7DA0897}"/>
                </c:ext>
              </c:extLst>
            </c:dLbl>
            <c:dLbl>
              <c:idx val="7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5-0703-40B5-ADDA-D135C7DA0897}"/>
                </c:ext>
              </c:extLst>
            </c:dLbl>
            <c:dLbl>
              <c:idx val="7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6-0703-40B5-ADDA-D135C7DA0897}"/>
                </c:ext>
              </c:extLst>
            </c:dLbl>
            <c:dLbl>
              <c:idx val="7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7-0703-40B5-ADDA-D135C7DA0897}"/>
                </c:ext>
              </c:extLst>
            </c:dLbl>
            <c:dLbl>
              <c:idx val="7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8-0703-40B5-ADDA-D135C7DA0897}"/>
                </c:ext>
              </c:extLst>
            </c:dLbl>
            <c:dLbl>
              <c:idx val="7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9-0703-40B5-ADDA-D135C7DA0897}"/>
                </c:ext>
              </c:extLst>
            </c:dLbl>
            <c:dLbl>
              <c:idx val="7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A-0703-40B5-ADDA-D135C7DA0897}"/>
                </c:ext>
              </c:extLst>
            </c:dLbl>
            <c:dLbl>
              <c:idx val="7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B-0703-40B5-ADDA-D135C7DA0897}"/>
                </c:ext>
              </c:extLst>
            </c:dLbl>
            <c:dLbl>
              <c:idx val="7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C-0703-40B5-ADDA-D135C7DA0897}"/>
                </c:ext>
              </c:extLst>
            </c:dLbl>
            <c:dLbl>
              <c:idx val="7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D-0703-40B5-ADDA-D135C7DA0897}"/>
                </c:ext>
              </c:extLst>
            </c:dLbl>
            <c:dLbl>
              <c:idx val="7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E-0703-40B5-ADDA-D135C7DA0897}"/>
                </c:ext>
              </c:extLst>
            </c:dLbl>
            <c:dLbl>
              <c:idx val="7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5F-0703-40B5-ADDA-D135C7DA0897}"/>
                </c:ext>
              </c:extLst>
            </c:dLbl>
            <c:dLbl>
              <c:idx val="7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0-0703-40B5-ADDA-D135C7DA0897}"/>
                </c:ext>
              </c:extLst>
            </c:dLbl>
            <c:dLbl>
              <c:idx val="7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1-0703-40B5-ADDA-D135C7DA0897}"/>
                </c:ext>
              </c:extLst>
            </c:dLbl>
            <c:dLbl>
              <c:idx val="7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2-0703-40B5-ADDA-D135C7DA0897}"/>
                </c:ext>
              </c:extLst>
            </c:dLbl>
            <c:dLbl>
              <c:idx val="7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3-0703-40B5-ADDA-D135C7DA0897}"/>
                </c:ext>
              </c:extLst>
            </c:dLbl>
            <c:dLbl>
              <c:idx val="7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4-0703-40B5-ADDA-D135C7DA0897}"/>
                </c:ext>
              </c:extLst>
            </c:dLbl>
            <c:dLbl>
              <c:idx val="7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5-0703-40B5-ADDA-D135C7DA0897}"/>
                </c:ext>
              </c:extLst>
            </c:dLbl>
            <c:dLbl>
              <c:idx val="7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6-0703-40B5-ADDA-D135C7DA0897}"/>
                </c:ext>
              </c:extLst>
            </c:dLbl>
            <c:dLbl>
              <c:idx val="7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7-0703-40B5-ADDA-D135C7DA0897}"/>
                </c:ext>
              </c:extLst>
            </c:dLbl>
            <c:dLbl>
              <c:idx val="7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8-0703-40B5-ADDA-D135C7DA0897}"/>
                </c:ext>
              </c:extLst>
            </c:dLbl>
            <c:dLbl>
              <c:idx val="7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9-0703-40B5-ADDA-D135C7DA0897}"/>
                </c:ext>
              </c:extLst>
            </c:dLbl>
            <c:dLbl>
              <c:idx val="7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A-0703-40B5-ADDA-D135C7DA0897}"/>
                </c:ext>
              </c:extLst>
            </c:dLbl>
            <c:dLbl>
              <c:idx val="7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B-0703-40B5-ADDA-D135C7DA0897}"/>
                </c:ext>
              </c:extLst>
            </c:dLbl>
            <c:dLbl>
              <c:idx val="7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C-0703-40B5-ADDA-D135C7DA0897}"/>
                </c:ext>
              </c:extLst>
            </c:dLbl>
            <c:dLbl>
              <c:idx val="7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D-0703-40B5-ADDA-D135C7DA0897}"/>
                </c:ext>
              </c:extLst>
            </c:dLbl>
            <c:dLbl>
              <c:idx val="7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E-0703-40B5-ADDA-D135C7DA0897}"/>
                </c:ext>
              </c:extLst>
            </c:dLbl>
            <c:dLbl>
              <c:idx val="7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6F-0703-40B5-ADDA-D135C7DA0897}"/>
                </c:ext>
              </c:extLst>
            </c:dLbl>
            <c:dLbl>
              <c:idx val="7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0-0703-40B5-ADDA-D135C7DA0897}"/>
                </c:ext>
              </c:extLst>
            </c:dLbl>
            <c:dLbl>
              <c:idx val="7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1-0703-40B5-ADDA-D135C7DA0897}"/>
                </c:ext>
              </c:extLst>
            </c:dLbl>
            <c:dLbl>
              <c:idx val="7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2-0703-40B5-ADDA-D135C7DA0897}"/>
                </c:ext>
              </c:extLst>
            </c:dLbl>
            <c:dLbl>
              <c:idx val="8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3-0703-40B5-ADDA-D135C7DA0897}"/>
                </c:ext>
              </c:extLst>
            </c:dLbl>
            <c:dLbl>
              <c:idx val="8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4-0703-40B5-ADDA-D135C7DA0897}"/>
                </c:ext>
              </c:extLst>
            </c:dLbl>
            <c:dLbl>
              <c:idx val="8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5-0703-40B5-ADDA-D135C7DA0897}"/>
                </c:ext>
              </c:extLst>
            </c:dLbl>
            <c:dLbl>
              <c:idx val="8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6-0703-40B5-ADDA-D135C7DA0897}"/>
                </c:ext>
              </c:extLst>
            </c:dLbl>
            <c:dLbl>
              <c:idx val="8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7-0703-40B5-ADDA-D135C7DA0897}"/>
                </c:ext>
              </c:extLst>
            </c:dLbl>
            <c:dLbl>
              <c:idx val="8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8-0703-40B5-ADDA-D135C7DA0897}"/>
                </c:ext>
              </c:extLst>
            </c:dLbl>
            <c:dLbl>
              <c:idx val="8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9-0703-40B5-ADDA-D135C7DA0897}"/>
                </c:ext>
              </c:extLst>
            </c:dLbl>
            <c:dLbl>
              <c:idx val="8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A-0703-40B5-ADDA-D135C7DA0897}"/>
                </c:ext>
              </c:extLst>
            </c:dLbl>
            <c:dLbl>
              <c:idx val="8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B-0703-40B5-ADDA-D135C7DA0897}"/>
                </c:ext>
              </c:extLst>
            </c:dLbl>
            <c:dLbl>
              <c:idx val="8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C-0703-40B5-ADDA-D135C7DA0897}"/>
                </c:ext>
              </c:extLst>
            </c:dLbl>
            <c:dLbl>
              <c:idx val="8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D-0703-40B5-ADDA-D135C7DA0897}"/>
                </c:ext>
              </c:extLst>
            </c:dLbl>
            <c:dLbl>
              <c:idx val="8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E-0703-40B5-ADDA-D135C7DA0897}"/>
                </c:ext>
              </c:extLst>
            </c:dLbl>
            <c:dLbl>
              <c:idx val="8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7F-0703-40B5-ADDA-D135C7DA0897}"/>
                </c:ext>
              </c:extLst>
            </c:dLbl>
            <c:dLbl>
              <c:idx val="8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0-0703-40B5-ADDA-D135C7DA0897}"/>
                </c:ext>
              </c:extLst>
            </c:dLbl>
            <c:dLbl>
              <c:idx val="8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1-0703-40B5-ADDA-D135C7DA0897}"/>
                </c:ext>
              </c:extLst>
            </c:dLbl>
            <c:dLbl>
              <c:idx val="8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2-0703-40B5-ADDA-D135C7DA0897}"/>
                </c:ext>
              </c:extLst>
            </c:dLbl>
            <c:dLbl>
              <c:idx val="8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3-0703-40B5-ADDA-D135C7DA0897}"/>
                </c:ext>
              </c:extLst>
            </c:dLbl>
            <c:dLbl>
              <c:idx val="8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4-0703-40B5-ADDA-D135C7DA0897}"/>
                </c:ext>
              </c:extLst>
            </c:dLbl>
            <c:dLbl>
              <c:idx val="8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5-0703-40B5-ADDA-D135C7DA0897}"/>
                </c:ext>
              </c:extLst>
            </c:dLbl>
            <c:dLbl>
              <c:idx val="8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6-0703-40B5-ADDA-D135C7DA0897}"/>
                </c:ext>
              </c:extLst>
            </c:dLbl>
            <c:dLbl>
              <c:idx val="8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7-0703-40B5-ADDA-D135C7DA0897}"/>
                </c:ext>
              </c:extLst>
            </c:dLbl>
            <c:dLbl>
              <c:idx val="8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8-0703-40B5-ADDA-D135C7DA0897}"/>
                </c:ext>
              </c:extLst>
            </c:dLbl>
            <c:dLbl>
              <c:idx val="8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9-0703-40B5-ADDA-D135C7DA0897}"/>
                </c:ext>
              </c:extLst>
            </c:dLbl>
            <c:dLbl>
              <c:idx val="8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A-0703-40B5-ADDA-D135C7DA0897}"/>
                </c:ext>
              </c:extLst>
            </c:dLbl>
            <c:dLbl>
              <c:idx val="8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B-0703-40B5-ADDA-D135C7DA0897}"/>
                </c:ext>
              </c:extLst>
            </c:dLbl>
            <c:dLbl>
              <c:idx val="8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C-0703-40B5-ADDA-D135C7DA0897}"/>
                </c:ext>
              </c:extLst>
            </c:dLbl>
            <c:dLbl>
              <c:idx val="8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D-0703-40B5-ADDA-D135C7DA0897}"/>
                </c:ext>
              </c:extLst>
            </c:dLbl>
            <c:dLbl>
              <c:idx val="8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E-0703-40B5-ADDA-D135C7DA0897}"/>
                </c:ext>
              </c:extLst>
            </c:dLbl>
            <c:dLbl>
              <c:idx val="8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8F-0703-40B5-ADDA-D135C7DA0897}"/>
                </c:ext>
              </c:extLst>
            </c:dLbl>
            <c:dLbl>
              <c:idx val="8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0-0703-40B5-ADDA-D135C7DA0897}"/>
                </c:ext>
              </c:extLst>
            </c:dLbl>
            <c:dLbl>
              <c:idx val="8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1-0703-40B5-ADDA-D135C7DA0897}"/>
                </c:ext>
              </c:extLst>
            </c:dLbl>
            <c:dLbl>
              <c:idx val="8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2-0703-40B5-ADDA-D135C7DA0897}"/>
                </c:ext>
              </c:extLst>
            </c:dLbl>
            <c:dLbl>
              <c:idx val="8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3-0703-40B5-ADDA-D135C7DA0897}"/>
                </c:ext>
              </c:extLst>
            </c:dLbl>
            <c:dLbl>
              <c:idx val="8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4-0703-40B5-ADDA-D135C7DA0897}"/>
                </c:ext>
              </c:extLst>
            </c:dLbl>
            <c:dLbl>
              <c:idx val="8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5-0703-40B5-ADDA-D135C7DA0897}"/>
                </c:ext>
              </c:extLst>
            </c:dLbl>
            <c:dLbl>
              <c:idx val="8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6-0703-40B5-ADDA-D135C7DA0897}"/>
                </c:ext>
              </c:extLst>
            </c:dLbl>
            <c:dLbl>
              <c:idx val="8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7-0703-40B5-ADDA-D135C7DA0897}"/>
                </c:ext>
              </c:extLst>
            </c:dLbl>
            <c:dLbl>
              <c:idx val="8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8-0703-40B5-ADDA-D135C7DA0897}"/>
                </c:ext>
              </c:extLst>
            </c:dLbl>
            <c:dLbl>
              <c:idx val="8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9-0703-40B5-ADDA-D135C7DA0897}"/>
                </c:ext>
              </c:extLst>
            </c:dLbl>
            <c:dLbl>
              <c:idx val="8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A-0703-40B5-ADDA-D135C7DA0897}"/>
                </c:ext>
              </c:extLst>
            </c:dLbl>
            <c:dLbl>
              <c:idx val="8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B-0703-40B5-ADDA-D135C7DA0897}"/>
                </c:ext>
              </c:extLst>
            </c:dLbl>
            <c:dLbl>
              <c:idx val="8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C-0703-40B5-ADDA-D135C7DA0897}"/>
                </c:ext>
              </c:extLst>
            </c:dLbl>
            <c:dLbl>
              <c:idx val="8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D-0703-40B5-ADDA-D135C7DA0897}"/>
                </c:ext>
              </c:extLst>
            </c:dLbl>
            <c:dLbl>
              <c:idx val="8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E-0703-40B5-ADDA-D135C7DA0897}"/>
                </c:ext>
              </c:extLst>
            </c:dLbl>
            <c:dLbl>
              <c:idx val="8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9F-0703-40B5-ADDA-D135C7DA0897}"/>
                </c:ext>
              </c:extLst>
            </c:dLbl>
            <c:dLbl>
              <c:idx val="8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0-0703-40B5-ADDA-D135C7DA0897}"/>
                </c:ext>
              </c:extLst>
            </c:dLbl>
            <c:dLbl>
              <c:idx val="8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1-0703-40B5-ADDA-D135C7DA0897}"/>
                </c:ext>
              </c:extLst>
            </c:dLbl>
            <c:dLbl>
              <c:idx val="8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2-0703-40B5-ADDA-D135C7DA0897}"/>
                </c:ext>
              </c:extLst>
            </c:dLbl>
            <c:dLbl>
              <c:idx val="8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3-0703-40B5-ADDA-D135C7DA0897}"/>
                </c:ext>
              </c:extLst>
            </c:dLbl>
            <c:dLbl>
              <c:idx val="8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4-0703-40B5-ADDA-D135C7DA0897}"/>
                </c:ext>
              </c:extLst>
            </c:dLbl>
            <c:dLbl>
              <c:idx val="8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5-0703-40B5-ADDA-D135C7DA0897}"/>
                </c:ext>
              </c:extLst>
            </c:dLbl>
            <c:dLbl>
              <c:idx val="8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6-0703-40B5-ADDA-D135C7DA0897}"/>
                </c:ext>
              </c:extLst>
            </c:dLbl>
            <c:dLbl>
              <c:idx val="8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7-0703-40B5-ADDA-D135C7DA0897}"/>
                </c:ext>
              </c:extLst>
            </c:dLbl>
            <c:dLbl>
              <c:idx val="8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8-0703-40B5-ADDA-D135C7DA0897}"/>
                </c:ext>
              </c:extLst>
            </c:dLbl>
            <c:dLbl>
              <c:idx val="8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9-0703-40B5-ADDA-D135C7DA0897}"/>
                </c:ext>
              </c:extLst>
            </c:dLbl>
            <c:dLbl>
              <c:idx val="8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A-0703-40B5-ADDA-D135C7DA0897}"/>
                </c:ext>
              </c:extLst>
            </c:dLbl>
            <c:dLbl>
              <c:idx val="8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B-0703-40B5-ADDA-D135C7DA0897}"/>
                </c:ext>
              </c:extLst>
            </c:dLbl>
            <c:dLbl>
              <c:idx val="8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C-0703-40B5-ADDA-D135C7DA0897}"/>
                </c:ext>
              </c:extLst>
            </c:dLbl>
            <c:dLbl>
              <c:idx val="8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D-0703-40B5-ADDA-D135C7DA0897}"/>
                </c:ext>
              </c:extLst>
            </c:dLbl>
            <c:dLbl>
              <c:idx val="8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E-0703-40B5-ADDA-D135C7DA0897}"/>
                </c:ext>
              </c:extLst>
            </c:dLbl>
            <c:dLbl>
              <c:idx val="8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AF-0703-40B5-ADDA-D135C7DA0897}"/>
                </c:ext>
              </c:extLst>
            </c:dLbl>
            <c:dLbl>
              <c:idx val="8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0-0703-40B5-ADDA-D135C7DA0897}"/>
                </c:ext>
              </c:extLst>
            </c:dLbl>
            <c:dLbl>
              <c:idx val="8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1-0703-40B5-ADDA-D135C7DA0897}"/>
                </c:ext>
              </c:extLst>
            </c:dLbl>
            <c:dLbl>
              <c:idx val="8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2-0703-40B5-ADDA-D135C7DA0897}"/>
                </c:ext>
              </c:extLst>
            </c:dLbl>
            <c:dLbl>
              <c:idx val="8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3-0703-40B5-ADDA-D135C7DA0897}"/>
                </c:ext>
              </c:extLst>
            </c:dLbl>
            <c:dLbl>
              <c:idx val="8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4-0703-40B5-ADDA-D135C7DA0897}"/>
                </c:ext>
              </c:extLst>
            </c:dLbl>
            <c:dLbl>
              <c:idx val="8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5-0703-40B5-ADDA-D135C7DA0897}"/>
                </c:ext>
              </c:extLst>
            </c:dLbl>
            <c:dLbl>
              <c:idx val="8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6-0703-40B5-ADDA-D135C7DA0897}"/>
                </c:ext>
              </c:extLst>
            </c:dLbl>
            <c:dLbl>
              <c:idx val="8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7-0703-40B5-ADDA-D135C7DA0897}"/>
                </c:ext>
              </c:extLst>
            </c:dLbl>
            <c:dLbl>
              <c:idx val="8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8-0703-40B5-ADDA-D135C7DA0897}"/>
                </c:ext>
              </c:extLst>
            </c:dLbl>
            <c:dLbl>
              <c:idx val="8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9-0703-40B5-ADDA-D135C7DA0897}"/>
                </c:ext>
              </c:extLst>
            </c:dLbl>
            <c:dLbl>
              <c:idx val="8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A-0703-40B5-ADDA-D135C7DA0897}"/>
                </c:ext>
              </c:extLst>
            </c:dLbl>
            <c:dLbl>
              <c:idx val="8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B-0703-40B5-ADDA-D135C7DA0897}"/>
                </c:ext>
              </c:extLst>
            </c:dLbl>
            <c:dLbl>
              <c:idx val="8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C-0703-40B5-ADDA-D135C7DA0897}"/>
                </c:ext>
              </c:extLst>
            </c:dLbl>
            <c:dLbl>
              <c:idx val="8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D-0703-40B5-ADDA-D135C7DA0897}"/>
                </c:ext>
              </c:extLst>
            </c:dLbl>
            <c:dLbl>
              <c:idx val="8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E-0703-40B5-ADDA-D135C7DA0897}"/>
                </c:ext>
              </c:extLst>
            </c:dLbl>
            <c:dLbl>
              <c:idx val="8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BF-0703-40B5-ADDA-D135C7DA0897}"/>
                </c:ext>
              </c:extLst>
            </c:dLbl>
            <c:dLbl>
              <c:idx val="8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0-0703-40B5-ADDA-D135C7DA0897}"/>
                </c:ext>
              </c:extLst>
            </c:dLbl>
            <c:dLbl>
              <c:idx val="8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1-0703-40B5-ADDA-D135C7DA0897}"/>
                </c:ext>
              </c:extLst>
            </c:dLbl>
            <c:dLbl>
              <c:idx val="8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2-0703-40B5-ADDA-D135C7DA0897}"/>
                </c:ext>
              </c:extLst>
            </c:dLbl>
            <c:dLbl>
              <c:idx val="8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3-0703-40B5-ADDA-D135C7DA0897}"/>
                </c:ext>
              </c:extLst>
            </c:dLbl>
            <c:dLbl>
              <c:idx val="8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4-0703-40B5-ADDA-D135C7DA0897}"/>
                </c:ext>
              </c:extLst>
            </c:dLbl>
            <c:dLbl>
              <c:idx val="8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5-0703-40B5-ADDA-D135C7DA0897}"/>
                </c:ext>
              </c:extLst>
            </c:dLbl>
            <c:dLbl>
              <c:idx val="8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6-0703-40B5-ADDA-D135C7DA0897}"/>
                </c:ext>
              </c:extLst>
            </c:dLbl>
            <c:dLbl>
              <c:idx val="8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7-0703-40B5-ADDA-D135C7DA0897}"/>
                </c:ext>
              </c:extLst>
            </c:dLbl>
            <c:dLbl>
              <c:idx val="8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8-0703-40B5-ADDA-D135C7DA0897}"/>
                </c:ext>
              </c:extLst>
            </c:dLbl>
            <c:dLbl>
              <c:idx val="8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9-0703-40B5-ADDA-D135C7DA0897}"/>
                </c:ext>
              </c:extLst>
            </c:dLbl>
            <c:dLbl>
              <c:idx val="8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A-0703-40B5-ADDA-D135C7DA0897}"/>
                </c:ext>
              </c:extLst>
            </c:dLbl>
            <c:dLbl>
              <c:idx val="8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B-0703-40B5-ADDA-D135C7DA0897}"/>
                </c:ext>
              </c:extLst>
            </c:dLbl>
            <c:dLbl>
              <c:idx val="8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C-0703-40B5-ADDA-D135C7DA0897}"/>
                </c:ext>
              </c:extLst>
            </c:dLbl>
            <c:dLbl>
              <c:idx val="8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D-0703-40B5-ADDA-D135C7DA0897}"/>
                </c:ext>
              </c:extLst>
            </c:dLbl>
            <c:dLbl>
              <c:idx val="8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E-0703-40B5-ADDA-D135C7DA0897}"/>
                </c:ext>
              </c:extLst>
            </c:dLbl>
            <c:dLbl>
              <c:idx val="8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CF-0703-40B5-ADDA-D135C7DA0897}"/>
                </c:ext>
              </c:extLst>
            </c:dLbl>
            <c:dLbl>
              <c:idx val="8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0-0703-40B5-ADDA-D135C7DA0897}"/>
                </c:ext>
              </c:extLst>
            </c:dLbl>
            <c:dLbl>
              <c:idx val="8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1-0703-40B5-ADDA-D135C7DA0897}"/>
                </c:ext>
              </c:extLst>
            </c:dLbl>
            <c:dLbl>
              <c:idx val="8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2-0703-40B5-ADDA-D135C7DA0897}"/>
                </c:ext>
              </c:extLst>
            </c:dLbl>
            <c:dLbl>
              <c:idx val="8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3-0703-40B5-ADDA-D135C7DA0897}"/>
                </c:ext>
              </c:extLst>
            </c:dLbl>
            <c:dLbl>
              <c:idx val="8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4-0703-40B5-ADDA-D135C7DA0897}"/>
                </c:ext>
              </c:extLst>
            </c:dLbl>
            <c:dLbl>
              <c:idx val="8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5-0703-40B5-ADDA-D135C7DA0897}"/>
                </c:ext>
              </c:extLst>
            </c:dLbl>
            <c:dLbl>
              <c:idx val="8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6-0703-40B5-ADDA-D135C7DA0897}"/>
                </c:ext>
              </c:extLst>
            </c:dLbl>
            <c:dLbl>
              <c:idx val="9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7-0703-40B5-ADDA-D135C7DA0897}"/>
                </c:ext>
              </c:extLst>
            </c:dLbl>
            <c:dLbl>
              <c:idx val="9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8-0703-40B5-ADDA-D135C7DA0897}"/>
                </c:ext>
              </c:extLst>
            </c:dLbl>
            <c:dLbl>
              <c:idx val="9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9-0703-40B5-ADDA-D135C7DA0897}"/>
                </c:ext>
              </c:extLst>
            </c:dLbl>
            <c:dLbl>
              <c:idx val="9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A-0703-40B5-ADDA-D135C7DA0897}"/>
                </c:ext>
              </c:extLst>
            </c:dLbl>
            <c:dLbl>
              <c:idx val="9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B-0703-40B5-ADDA-D135C7DA0897}"/>
                </c:ext>
              </c:extLst>
            </c:dLbl>
            <c:dLbl>
              <c:idx val="9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C-0703-40B5-ADDA-D135C7DA0897}"/>
                </c:ext>
              </c:extLst>
            </c:dLbl>
            <c:dLbl>
              <c:idx val="9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D-0703-40B5-ADDA-D135C7DA0897}"/>
                </c:ext>
              </c:extLst>
            </c:dLbl>
            <c:dLbl>
              <c:idx val="9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E-0703-40B5-ADDA-D135C7DA0897}"/>
                </c:ext>
              </c:extLst>
            </c:dLbl>
            <c:dLbl>
              <c:idx val="9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DF-0703-40B5-ADDA-D135C7DA0897}"/>
                </c:ext>
              </c:extLst>
            </c:dLbl>
            <c:dLbl>
              <c:idx val="9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0-0703-40B5-ADDA-D135C7DA0897}"/>
                </c:ext>
              </c:extLst>
            </c:dLbl>
            <c:dLbl>
              <c:idx val="9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1-0703-40B5-ADDA-D135C7DA0897}"/>
                </c:ext>
              </c:extLst>
            </c:dLbl>
            <c:dLbl>
              <c:idx val="9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2-0703-40B5-ADDA-D135C7DA0897}"/>
                </c:ext>
              </c:extLst>
            </c:dLbl>
            <c:dLbl>
              <c:idx val="9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3-0703-40B5-ADDA-D135C7DA0897}"/>
                </c:ext>
              </c:extLst>
            </c:dLbl>
            <c:dLbl>
              <c:idx val="9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4-0703-40B5-ADDA-D135C7DA0897}"/>
                </c:ext>
              </c:extLst>
            </c:dLbl>
            <c:dLbl>
              <c:idx val="9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5-0703-40B5-ADDA-D135C7DA0897}"/>
                </c:ext>
              </c:extLst>
            </c:dLbl>
            <c:dLbl>
              <c:idx val="9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6-0703-40B5-ADDA-D135C7DA0897}"/>
                </c:ext>
              </c:extLst>
            </c:dLbl>
            <c:dLbl>
              <c:idx val="9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7-0703-40B5-ADDA-D135C7DA0897}"/>
                </c:ext>
              </c:extLst>
            </c:dLbl>
            <c:dLbl>
              <c:idx val="9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8-0703-40B5-ADDA-D135C7DA0897}"/>
                </c:ext>
              </c:extLst>
            </c:dLbl>
            <c:dLbl>
              <c:idx val="9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9-0703-40B5-ADDA-D135C7DA0897}"/>
                </c:ext>
              </c:extLst>
            </c:dLbl>
            <c:dLbl>
              <c:idx val="9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A-0703-40B5-ADDA-D135C7DA0897}"/>
                </c:ext>
              </c:extLst>
            </c:dLbl>
            <c:dLbl>
              <c:idx val="9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B-0703-40B5-ADDA-D135C7DA0897}"/>
                </c:ext>
              </c:extLst>
            </c:dLbl>
            <c:dLbl>
              <c:idx val="9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C-0703-40B5-ADDA-D135C7DA0897}"/>
                </c:ext>
              </c:extLst>
            </c:dLbl>
            <c:dLbl>
              <c:idx val="9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D-0703-40B5-ADDA-D135C7DA0897}"/>
                </c:ext>
              </c:extLst>
            </c:dLbl>
            <c:dLbl>
              <c:idx val="9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E-0703-40B5-ADDA-D135C7DA0897}"/>
                </c:ext>
              </c:extLst>
            </c:dLbl>
            <c:dLbl>
              <c:idx val="9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EF-0703-40B5-ADDA-D135C7DA0897}"/>
                </c:ext>
              </c:extLst>
            </c:dLbl>
            <c:dLbl>
              <c:idx val="9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0-0703-40B5-ADDA-D135C7DA0897}"/>
                </c:ext>
              </c:extLst>
            </c:dLbl>
            <c:dLbl>
              <c:idx val="9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1-0703-40B5-ADDA-D135C7DA0897}"/>
                </c:ext>
              </c:extLst>
            </c:dLbl>
            <c:dLbl>
              <c:idx val="9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2-0703-40B5-ADDA-D135C7DA0897}"/>
                </c:ext>
              </c:extLst>
            </c:dLbl>
            <c:dLbl>
              <c:idx val="9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3-0703-40B5-ADDA-D135C7DA0897}"/>
                </c:ext>
              </c:extLst>
            </c:dLbl>
            <c:dLbl>
              <c:idx val="9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4-0703-40B5-ADDA-D135C7DA0897}"/>
                </c:ext>
              </c:extLst>
            </c:dLbl>
            <c:dLbl>
              <c:idx val="9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5-0703-40B5-ADDA-D135C7DA0897}"/>
                </c:ext>
              </c:extLst>
            </c:dLbl>
            <c:dLbl>
              <c:idx val="9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6-0703-40B5-ADDA-D135C7DA0897}"/>
                </c:ext>
              </c:extLst>
            </c:dLbl>
            <c:dLbl>
              <c:idx val="9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7-0703-40B5-ADDA-D135C7DA0897}"/>
                </c:ext>
              </c:extLst>
            </c:dLbl>
            <c:dLbl>
              <c:idx val="9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8-0703-40B5-ADDA-D135C7DA0897}"/>
                </c:ext>
              </c:extLst>
            </c:dLbl>
            <c:dLbl>
              <c:idx val="9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9-0703-40B5-ADDA-D135C7DA0897}"/>
                </c:ext>
              </c:extLst>
            </c:dLbl>
            <c:dLbl>
              <c:idx val="9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A-0703-40B5-ADDA-D135C7DA0897}"/>
                </c:ext>
              </c:extLst>
            </c:dLbl>
            <c:dLbl>
              <c:idx val="9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B-0703-40B5-ADDA-D135C7DA0897}"/>
                </c:ext>
              </c:extLst>
            </c:dLbl>
            <c:dLbl>
              <c:idx val="9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C-0703-40B5-ADDA-D135C7DA0897}"/>
                </c:ext>
              </c:extLst>
            </c:dLbl>
            <c:dLbl>
              <c:idx val="9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D-0703-40B5-ADDA-D135C7DA0897}"/>
                </c:ext>
              </c:extLst>
            </c:dLbl>
            <c:dLbl>
              <c:idx val="9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E-0703-40B5-ADDA-D135C7DA0897}"/>
                </c:ext>
              </c:extLst>
            </c:dLbl>
            <c:dLbl>
              <c:idx val="9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7FF-0703-40B5-ADDA-D135C7DA0897}"/>
                </c:ext>
              </c:extLst>
            </c:dLbl>
            <c:dLbl>
              <c:idx val="9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0-0703-40B5-ADDA-D135C7DA0897}"/>
                </c:ext>
              </c:extLst>
            </c:dLbl>
            <c:dLbl>
              <c:idx val="9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1-0703-40B5-ADDA-D135C7DA0897}"/>
                </c:ext>
              </c:extLst>
            </c:dLbl>
            <c:dLbl>
              <c:idx val="9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2-0703-40B5-ADDA-D135C7DA0897}"/>
                </c:ext>
              </c:extLst>
            </c:dLbl>
            <c:dLbl>
              <c:idx val="9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3-0703-40B5-ADDA-D135C7DA0897}"/>
                </c:ext>
              </c:extLst>
            </c:dLbl>
            <c:dLbl>
              <c:idx val="9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4-0703-40B5-ADDA-D135C7DA0897}"/>
                </c:ext>
              </c:extLst>
            </c:dLbl>
            <c:dLbl>
              <c:idx val="9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5-0703-40B5-ADDA-D135C7DA0897}"/>
                </c:ext>
              </c:extLst>
            </c:dLbl>
            <c:dLbl>
              <c:idx val="9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6-0703-40B5-ADDA-D135C7DA0897}"/>
                </c:ext>
              </c:extLst>
            </c:dLbl>
            <c:dLbl>
              <c:idx val="9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7-0703-40B5-ADDA-D135C7DA0897}"/>
                </c:ext>
              </c:extLst>
            </c:dLbl>
            <c:dLbl>
              <c:idx val="9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8-0703-40B5-ADDA-D135C7DA0897}"/>
                </c:ext>
              </c:extLst>
            </c:dLbl>
            <c:dLbl>
              <c:idx val="9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9-0703-40B5-ADDA-D135C7DA0897}"/>
                </c:ext>
              </c:extLst>
            </c:dLbl>
            <c:dLbl>
              <c:idx val="9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A-0703-40B5-ADDA-D135C7DA0897}"/>
                </c:ext>
              </c:extLst>
            </c:dLbl>
            <c:dLbl>
              <c:idx val="9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B-0703-40B5-ADDA-D135C7DA0897}"/>
                </c:ext>
              </c:extLst>
            </c:dLbl>
            <c:dLbl>
              <c:idx val="9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C-0703-40B5-ADDA-D135C7DA0897}"/>
                </c:ext>
              </c:extLst>
            </c:dLbl>
            <c:dLbl>
              <c:idx val="9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D-0703-40B5-ADDA-D135C7DA0897}"/>
                </c:ext>
              </c:extLst>
            </c:dLbl>
            <c:dLbl>
              <c:idx val="9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E-0703-40B5-ADDA-D135C7DA0897}"/>
                </c:ext>
              </c:extLst>
            </c:dLbl>
            <c:dLbl>
              <c:idx val="9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0F-0703-40B5-ADDA-D135C7DA0897}"/>
                </c:ext>
              </c:extLst>
            </c:dLbl>
            <c:dLbl>
              <c:idx val="9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0-0703-40B5-ADDA-D135C7DA0897}"/>
                </c:ext>
              </c:extLst>
            </c:dLbl>
            <c:dLbl>
              <c:idx val="9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1-0703-40B5-ADDA-D135C7DA0897}"/>
                </c:ext>
              </c:extLst>
            </c:dLbl>
            <c:dLbl>
              <c:idx val="9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2-0703-40B5-ADDA-D135C7DA0897}"/>
                </c:ext>
              </c:extLst>
            </c:dLbl>
            <c:dLbl>
              <c:idx val="9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3-0703-40B5-ADDA-D135C7DA0897}"/>
                </c:ext>
              </c:extLst>
            </c:dLbl>
            <c:dLbl>
              <c:idx val="9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4-0703-40B5-ADDA-D135C7DA0897}"/>
                </c:ext>
              </c:extLst>
            </c:dLbl>
            <c:dLbl>
              <c:idx val="9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5-0703-40B5-ADDA-D135C7DA0897}"/>
                </c:ext>
              </c:extLst>
            </c:dLbl>
            <c:dLbl>
              <c:idx val="9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6-0703-40B5-ADDA-D135C7DA0897}"/>
                </c:ext>
              </c:extLst>
            </c:dLbl>
            <c:dLbl>
              <c:idx val="9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7-0703-40B5-ADDA-D135C7DA0897}"/>
                </c:ext>
              </c:extLst>
            </c:dLbl>
            <c:dLbl>
              <c:idx val="9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8-0703-40B5-ADDA-D135C7DA0897}"/>
                </c:ext>
              </c:extLst>
            </c:dLbl>
            <c:dLbl>
              <c:idx val="9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9-0703-40B5-ADDA-D135C7DA0897}"/>
                </c:ext>
              </c:extLst>
            </c:dLbl>
            <c:dLbl>
              <c:idx val="9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A-0703-40B5-ADDA-D135C7DA0897}"/>
                </c:ext>
              </c:extLst>
            </c:dLbl>
            <c:dLbl>
              <c:idx val="9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B-0703-40B5-ADDA-D135C7DA0897}"/>
                </c:ext>
              </c:extLst>
            </c:dLbl>
            <c:dLbl>
              <c:idx val="9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C-0703-40B5-ADDA-D135C7DA0897}"/>
                </c:ext>
              </c:extLst>
            </c:dLbl>
            <c:dLbl>
              <c:idx val="9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D-0703-40B5-ADDA-D135C7DA0897}"/>
                </c:ext>
              </c:extLst>
            </c:dLbl>
            <c:dLbl>
              <c:idx val="9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E-0703-40B5-ADDA-D135C7DA0897}"/>
                </c:ext>
              </c:extLst>
            </c:dLbl>
            <c:dLbl>
              <c:idx val="9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1F-0703-40B5-ADDA-D135C7DA0897}"/>
                </c:ext>
              </c:extLst>
            </c:dLbl>
            <c:dLbl>
              <c:idx val="9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0-0703-40B5-ADDA-D135C7DA0897}"/>
                </c:ext>
              </c:extLst>
            </c:dLbl>
            <c:dLbl>
              <c:idx val="9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1-0703-40B5-ADDA-D135C7DA0897}"/>
                </c:ext>
              </c:extLst>
            </c:dLbl>
            <c:dLbl>
              <c:idx val="9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2-0703-40B5-ADDA-D135C7DA0897}"/>
                </c:ext>
              </c:extLst>
            </c:dLbl>
            <c:dLbl>
              <c:idx val="9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3-0703-40B5-ADDA-D135C7DA0897}"/>
                </c:ext>
              </c:extLst>
            </c:dLbl>
            <c:dLbl>
              <c:idx val="9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4-0703-40B5-ADDA-D135C7DA0897}"/>
                </c:ext>
              </c:extLst>
            </c:dLbl>
            <c:dLbl>
              <c:idx val="9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5-0703-40B5-ADDA-D135C7DA0897}"/>
                </c:ext>
              </c:extLst>
            </c:dLbl>
            <c:dLbl>
              <c:idx val="9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6-0703-40B5-ADDA-D135C7DA0897}"/>
                </c:ext>
              </c:extLst>
            </c:dLbl>
            <c:dLbl>
              <c:idx val="9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7-0703-40B5-ADDA-D135C7DA0897}"/>
                </c:ext>
              </c:extLst>
            </c:dLbl>
            <c:dLbl>
              <c:idx val="9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8-0703-40B5-ADDA-D135C7DA0897}"/>
                </c:ext>
              </c:extLst>
            </c:dLbl>
            <c:dLbl>
              <c:idx val="9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9-0703-40B5-ADDA-D135C7DA0897}"/>
                </c:ext>
              </c:extLst>
            </c:dLbl>
            <c:dLbl>
              <c:idx val="9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A-0703-40B5-ADDA-D135C7DA0897}"/>
                </c:ext>
              </c:extLst>
            </c:dLbl>
            <c:dLbl>
              <c:idx val="9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B-0703-40B5-ADDA-D135C7DA0897}"/>
                </c:ext>
              </c:extLst>
            </c:dLbl>
            <c:dLbl>
              <c:idx val="9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C-0703-40B5-ADDA-D135C7DA0897}"/>
                </c:ext>
              </c:extLst>
            </c:dLbl>
            <c:dLbl>
              <c:idx val="9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D-0703-40B5-ADDA-D135C7DA0897}"/>
                </c:ext>
              </c:extLst>
            </c:dLbl>
            <c:dLbl>
              <c:idx val="9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E-0703-40B5-ADDA-D135C7DA0897}"/>
                </c:ext>
              </c:extLst>
            </c:dLbl>
            <c:dLbl>
              <c:idx val="9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2F-0703-40B5-ADDA-D135C7DA0897}"/>
                </c:ext>
              </c:extLst>
            </c:dLbl>
            <c:dLbl>
              <c:idx val="9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0-0703-40B5-ADDA-D135C7DA0897}"/>
                </c:ext>
              </c:extLst>
            </c:dLbl>
            <c:dLbl>
              <c:idx val="9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1-0703-40B5-ADDA-D135C7DA0897}"/>
                </c:ext>
              </c:extLst>
            </c:dLbl>
            <c:dLbl>
              <c:idx val="9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2-0703-40B5-ADDA-D135C7DA0897}"/>
                </c:ext>
              </c:extLst>
            </c:dLbl>
            <c:dLbl>
              <c:idx val="9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3-0703-40B5-ADDA-D135C7DA0897}"/>
                </c:ext>
              </c:extLst>
            </c:dLbl>
            <c:dLbl>
              <c:idx val="9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4-0703-40B5-ADDA-D135C7DA0897}"/>
                </c:ext>
              </c:extLst>
            </c:dLbl>
            <c:dLbl>
              <c:idx val="9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5-0703-40B5-ADDA-D135C7DA0897}"/>
                </c:ext>
              </c:extLst>
            </c:dLbl>
            <c:dLbl>
              <c:idx val="9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6-0703-40B5-ADDA-D135C7DA0897}"/>
                </c:ext>
              </c:extLst>
            </c:dLbl>
            <c:dLbl>
              <c:idx val="9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7-0703-40B5-ADDA-D135C7DA0897}"/>
                </c:ext>
              </c:extLst>
            </c:dLbl>
            <c:dLbl>
              <c:idx val="9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8-0703-40B5-ADDA-D135C7DA0897}"/>
                </c:ext>
              </c:extLst>
            </c:dLbl>
            <c:dLbl>
              <c:idx val="9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9-0703-40B5-ADDA-D135C7DA0897}"/>
                </c:ext>
              </c:extLst>
            </c:dLbl>
            <c:dLbl>
              <c:idx val="9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A-0703-40B5-ADDA-D135C7DA0897}"/>
                </c:ext>
              </c:extLst>
            </c:dLbl>
            <c:dLbl>
              <c:idx val="100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B-0703-40B5-ADDA-D135C7DA0897}"/>
                </c:ext>
              </c:extLst>
            </c:dLbl>
            <c:dLbl>
              <c:idx val="100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C-0703-40B5-ADDA-D135C7DA0897}"/>
                </c:ext>
              </c:extLst>
            </c:dLbl>
            <c:dLbl>
              <c:idx val="100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D-0703-40B5-ADDA-D135C7DA0897}"/>
                </c:ext>
              </c:extLst>
            </c:dLbl>
            <c:dLbl>
              <c:idx val="100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E-0703-40B5-ADDA-D135C7DA0897}"/>
                </c:ext>
              </c:extLst>
            </c:dLbl>
            <c:dLbl>
              <c:idx val="100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3F-0703-40B5-ADDA-D135C7DA0897}"/>
                </c:ext>
              </c:extLst>
            </c:dLbl>
            <c:dLbl>
              <c:idx val="100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0-0703-40B5-ADDA-D135C7DA0897}"/>
                </c:ext>
              </c:extLst>
            </c:dLbl>
            <c:dLbl>
              <c:idx val="100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1-0703-40B5-ADDA-D135C7DA0897}"/>
                </c:ext>
              </c:extLst>
            </c:dLbl>
            <c:dLbl>
              <c:idx val="100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2-0703-40B5-ADDA-D135C7DA0897}"/>
                </c:ext>
              </c:extLst>
            </c:dLbl>
            <c:dLbl>
              <c:idx val="100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3-0703-40B5-ADDA-D135C7DA0897}"/>
                </c:ext>
              </c:extLst>
            </c:dLbl>
            <c:dLbl>
              <c:idx val="100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4-0703-40B5-ADDA-D135C7DA0897}"/>
                </c:ext>
              </c:extLst>
            </c:dLbl>
            <c:dLbl>
              <c:idx val="10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5-0703-40B5-ADDA-D135C7DA0897}"/>
                </c:ext>
              </c:extLst>
            </c:dLbl>
            <c:dLbl>
              <c:idx val="10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6-0703-40B5-ADDA-D135C7DA0897}"/>
                </c:ext>
              </c:extLst>
            </c:dLbl>
            <c:dLbl>
              <c:idx val="10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7-0703-40B5-ADDA-D135C7DA0897}"/>
                </c:ext>
              </c:extLst>
            </c:dLbl>
            <c:dLbl>
              <c:idx val="10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8-0703-40B5-ADDA-D135C7DA0897}"/>
                </c:ext>
              </c:extLst>
            </c:dLbl>
            <c:dLbl>
              <c:idx val="10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9-0703-40B5-ADDA-D135C7DA0897}"/>
                </c:ext>
              </c:extLst>
            </c:dLbl>
            <c:dLbl>
              <c:idx val="10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A-0703-40B5-ADDA-D135C7DA0897}"/>
                </c:ext>
              </c:extLst>
            </c:dLbl>
            <c:dLbl>
              <c:idx val="10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B-0703-40B5-ADDA-D135C7DA0897}"/>
                </c:ext>
              </c:extLst>
            </c:dLbl>
            <c:dLbl>
              <c:idx val="10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C-0703-40B5-ADDA-D135C7DA0897}"/>
                </c:ext>
              </c:extLst>
            </c:dLbl>
            <c:dLbl>
              <c:idx val="10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D-0703-40B5-ADDA-D135C7DA0897}"/>
                </c:ext>
              </c:extLst>
            </c:dLbl>
            <c:dLbl>
              <c:idx val="10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E-0703-40B5-ADDA-D135C7DA0897}"/>
                </c:ext>
              </c:extLst>
            </c:dLbl>
            <c:dLbl>
              <c:idx val="10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4F-0703-40B5-ADDA-D135C7DA0897}"/>
                </c:ext>
              </c:extLst>
            </c:dLbl>
            <c:dLbl>
              <c:idx val="10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0-0703-40B5-ADDA-D135C7DA0897}"/>
                </c:ext>
              </c:extLst>
            </c:dLbl>
            <c:dLbl>
              <c:idx val="10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1-0703-40B5-ADDA-D135C7DA0897}"/>
                </c:ext>
              </c:extLst>
            </c:dLbl>
            <c:dLbl>
              <c:idx val="10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2-0703-40B5-ADDA-D135C7DA0897}"/>
                </c:ext>
              </c:extLst>
            </c:dLbl>
            <c:dLbl>
              <c:idx val="10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3-0703-40B5-ADDA-D135C7DA0897}"/>
                </c:ext>
              </c:extLst>
            </c:dLbl>
            <c:dLbl>
              <c:idx val="10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4-0703-40B5-ADDA-D135C7DA0897}"/>
                </c:ext>
              </c:extLst>
            </c:dLbl>
            <c:dLbl>
              <c:idx val="10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5-0703-40B5-ADDA-D135C7DA0897}"/>
                </c:ext>
              </c:extLst>
            </c:dLbl>
            <c:dLbl>
              <c:idx val="10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6-0703-40B5-ADDA-D135C7DA0897}"/>
                </c:ext>
              </c:extLst>
            </c:dLbl>
            <c:dLbl>
              <c:idx val="10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7-0703-40B5-ADDA-D135C7DA0897}"/>
                </c:ext>
              </c:extLst>
            </c:dLbl>
            <c:dLbl>
              <c:idx val="10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8-0703-40B5-ADDA-D135C7DA0897}"/>
                </c:ext>
              </c:extLst>
            </c:dLbl>
            <c:dLbl>
              <c:idx val="10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9-0703-40B5-ADDA-D135C7DA0897}"/>
                </c:ext>
              </c:extLst>
            </c:dLbl>
            <c:dLbl>
              <c:idx val="10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A-0703-40B5-ADDA-D135C7DA0897}"/>
                </c:ext>
              </c:extLst>
            </c:dLbl>
            <c:dLbl>
              <c:idx val="10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B-0703-40B5-ADDA-D135C7DA0897}"/>
                </c:ext>
              </c:extLst>
            </c:dLbl>
            <c:dLbl>
              <c:idx val="10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C-0703-40B5-ADDA-D135C7DA0897}"/>
                </c:ext>
              </c:extLst>
            </c:dLbl>
            <c:dLbl>
              <c:idx val="10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D-0703-40B5-ADDA-D135C7DA0897}"/>
                </c:ext>
              </c:extLst>
            </c:dLbl>
            <c:dLbl>
              <c:idx val="10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E-0703-40B5-ADDA-D135C7DA0897}"/>
                </c:ext>
              </c:extLst>
            </c:dLbl>
            <c:dLbl>
              <c:idx val="10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5F-0703-40B5-ADDA-D135C7DA0897}"/>
                </c:ext>
              </c:extLst>
            </c:dLbl>
            <c:dLbl>
              <c:idx val="10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0-0703-40B5-ADDA-D135C7DA0897}"/>
                </c:ext>
              </c:extLst>
            </c:dLbl>
            <c:dLbl>
              <c:idx val="10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1-0703-40B5-ADDA-D135C7DA0897}"/>
                </c:ext>
              </c:extLst>
            </c:dLbl>
            <c:dLbl>
              <c:idx val="10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2-0703-40B5-ADDA-D135C7DA0897}"/>
                </c:ext>
              </c:extLst>
            </c:dLbl>
            <c:dLbl>
              <c:idx val="10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3-0703-40B5-ADDA-D135C7DA0897}"/>
                </c:ext>
              </c:extLst>
            </c:dLbl>
            <c:dLbl>
              <c:idx val="10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4-0703-40B5-ADDA-D135C7DA0897}"/>
                </c:ext>
              </c:extLst>
            </c:dLbl>
            <c:dLbl>
              <c:idx val="10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5-0703-40B5-ADDA-D135C7DA0897}"/>
                </c:ext>
              </c:extLst>
            </c:dLbl>
            <c:dLbl>
              <c:idx val="10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6-0703-40B5-ADDA-D135C7DA0897}"/>
                </c:ext>
              </c:extLst>
            </c:dLbl>
            <c:dLbl>
              <c:idx val="10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7-0703-40B5-ADDA-D135C7DA0897}"/>
                </c:ext>
              </c:extLst>
            </c:dLbl>
            <c:dLbl>
              <c:idx val="10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8-0703-40B5-ADDA-D135C7DA0897}"/>
                </c:ext>
              </c:extLst>
            </c:dLbl>
            <c:dLbl>
              <c:idx val="10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9-0703-40B5-ADDA-D135C7DA0897}"/>
                </c:ext>
              </c:extLst>
            </c:dLbl>
            <c:dLbl>
              <c:idx val="10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A-0703-40B5-ADDA-D135C7DA0897}"/>
                </c:ext>
              </c:extLst>
            </c:dLbl>
            <c:dLbl>
              <c:idx val="10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B-0703-40B5-ADDA-D135C7DA0897}"/>
                </c:ext>
              </c:extLst>
            </c:dLbl>
            <c:dLbl>
              <c:idx val="10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C-0703-40B5-ADDA-D135C7DA0897}"/>
                </c:ext>
              </c:extLst>
            </c:dLbl>
            <c:dLbl>
              <c:idx val="10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D-0703-40B5-ADDA-D135C7DA0897}"/>
                </c:ext>
              </c:extLst>
            </c:dLbl>
            <c:dLbl>
              <c:idx val="10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E-0703-40B5-ADDA-D135C7DA0897}"/>
                </c:ext>
              </c:extLst>
            </c:dLbl>
            <c:dLbl>
              <c:idx val="10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6F-0703-40B5-ADDA-D135C7DA0897}"/>
                </c:ext>
              </c:extLst>
            </c:dLbl>
            <c:dLbl>
              <c:idx val="10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0-0703-40B5-ADDA-D135C7DA0897}"/>
                </c:ext>
              </c:extLst>
            </c:dLbl>
            <c:dLbl>
              <c:idx val="10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1-0703-40B5-ADDA-D135C7DA0897}"/>
                </c:ext>
              </c:extLst>
            </c:dLbl>
            <c:dLbl>
              <c:idx val="10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2-0703-40B5-ADDA-D135C7DA0897}"/>
                </c:ext>
              </c:extLst>
            </c:dLbl>
            <c:dLbl>
              <c:idx val="10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3-0703-40B5-ADDA-D135C7DA0897}"/>
                </c:ext>
              </c:extLst>
            </c:dLbl>
            <c:dLbl>
              <c:idx val="10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4-0703-40B5-ADDA-D135C7DA0897}"/>
                </c:ext>
              </c:extLst>
            </c:dLbl>
            <c:dLbl>
              <c:idx val="10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5-0703-40B5-ADDA-D135C7DA0897}"/>
                </c:ext>
              </c:extLst>
            </c:dLbl>
            <c:dLbl>
              <c:idx val="10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6-0703-40B5-ADDA-D135C7DA0897}"/>
                </c:ext>
              </c:extLst>
            </c:dLbl>
            <c:dLbl>
              <c:idx val="10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7-0703-40B5-ADDA-D135C7DA0897}"/>
                </c:ext>
              </c:extLst>
            </c:dLbl>
            <c:dLbl>
              <c:idx val="10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8-0703-40B5-ADDA-D135C7DA0897}"/>
                </c:ext>
              </c:extLst>
            </c:dLbl>
            <c:dLbl>
              <c:idx val="10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9-0703-40B5-ADDA-D135C7DA0897}"/>
                </c:ext>
              </c:extLst>
            </c:dLbl>
            <c:dLbl>
              <c:idx val="10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A-0703-40B5-ADDA-D135C7DA0897}"/>
                </c:ext>
              </c:extLst>
            </c:dLbl>
            <c:dLbl>
              <c:idx val="10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B-0703-40B5-ADDA-D135C7DA0897}"/>
                </c:ext>
              </c:extLst>
            </c:dLbl>
            <c:dLbl>
              <c:idx val="106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C-0703-40B5-ADDA-D135C7DA0897}"/>
                </c:ext>
              </c:extLst>
            </c:dLbl>
            <c:dLbl>
              <c:idx val="10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D-0703-40B5-ADDA-D135C7DA0897}"/>
                </c:ext>
              </c:extLst>
            </c:dLbl>
            <c:dLbl>
              <c:idx val="10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E-0703-40B5-ADDA-D135C7DA0897}"/>
                </c:ext>
              </c:extLst>
            </c:dLbl>
            <c:dLbl>
              <c:idx val="10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7F-0703-40B5-ADDA-D135C7DA0897}"/>
                </c:ext>
              </c:extLst>
            </c:dLbl>
            <c:dLbl>
              <c:idx val="10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0-0703-40B5-ADDA-D135C7DA0897}"/>
                </c:ext>
              </c:extLst>
            </c:dLbl>
            <c:dLbl>
              <c:idx val="10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1-0703-40B5-ADDA-D135C7DA0897}"/>
                </c:ext>
              </c:extLst>
            </c:dLbl>
            <c:dLbl>
              <c:idx val="107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2-0703-40B5-ADDA-D135C7DA0897}"/>
                </c:ext>
              </c:extLst>
            </c:dLbl>
            <c:dLbl>
              <c:idx val="107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3-0703-40B5-ADDA-D135C7DA0897}"/>
                </c:ext>
              </c:extLst>
            </c:dLbl>
            <c:dLbl>
              <c:idx val="107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4-0703-40B5-ADDA-D135C7DA0897}"/>
                </c:ext>
              </c:extLst>
            </c:dLbl>
            <c:dLbl>
              <c:idx val="107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5-0703-40B5-ADDA-D135C7DA0897}"/>
                </c:ext>
              </c:extLst>
            </c:dLbl>
            <c:dLbl>
              <c:idx val="107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6-0703-40B5-ADDA-D135C7DA0897}"/>
                </c:ext>
              </c:extLst>
            </c:dLbl>
            <c:dLbl>
              <c:idx val="107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7-0703-40B5-ADDA-D135C7DA0897}"/>
                </c:ext>
              </c:extLst>
            </c:dLbl>
            <c:dLbl>
              <c:idx val="107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8-0703-40B5-ADDA-D135C7DA0897}"/>
                </c:ext>
              </c:extLst>
            </c:dLbl>
            <c:dLbl>
              <c:idx val="107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9-0703-40B5-ADDA-D135C7DA0897}"/>
                </c:ext>
              </c:extLst>
            </c:dLbl>
            <c:dLbl>
              <c:idx val="107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A-0703-40B5-ADDA-D135C7DA0897}"/>
                </c:ext>
              </c:extLst>
            </c:dLbl>
            <c:dLbl>
              <c:idx val="108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B-0703-40B5-ADDA-D135C7DA0897}"/>
                </c:ext>
              </c:extLst>
            </c:dLbl>
            <c:dLbl>
              <c:idx val="108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C-0703-40B5-ADDA-D135C7DA0897}"/>
                </c:ext>
              </c:extLst>
            </c:dLbl>
            <c:dLbl>
              <c:idx val="108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D-0703-40B5-ADDA-D135C7DA0897}"/>
                </c:ext>
              </c:extLst>
            </c:dLbl>
            <c:dLbl>
              <c:idx val="108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E-0703-40B5-ADDA-D135C7DA0897}"/>
                </c:ext>
              </c:extLst>
            </c:dLbl>
            <c:dLbl>
              <c:idx val="108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8F-0703-40B5-ADDA-D135C7DA0897}"/>
                </c:ext>
              </c:extLst>
            </c:dLbl>
            <c:dLbl>
              <c:idx val="108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0-0703-40B5-ADDA-D135C7DA0897}"/>
                </c:ext>
              </c:extLst>
            </c:dLbl>
            <c:dLbl>
              <c:idx val="108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1-0703-40B5-ADDA-D135C7DA0897}"/>
                </c:ext>
              </c:extLst>
            </c:dLbl>
            <c:dLbl>
              <c:idx val="108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2-0703-40B5-ADDA-D135C7DA0897}"/>
                </c:ext>
              </c:extLst>
            </c:dLbl>
            <c:dLbl>
              <c:idx val="108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3-0703-40B5-ADDA-D135C7DA0897}"/>
                </c:ext>
              </c:extLst>
            </c:dLbl>
            <c:dLbl>
              <c:idx val="108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4-0703-40B5-ADDA-D135C7DA0897}"/>
                </c:ext>
              </c:extLst>
            </c:dLbl>
            <c:dLbl>
              <c:idx val="109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5-0703-40B5-ADDA-D135C7DA0897}"/>
                </c:ext>
              </c:extLst>
            </c:dLbl>
            <c:dLbl>
              <c:idx val="109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6-0703-40B5-ADDA-D135C7DA0897}"/>
                </c:ext>
              </c:extLst>
            </c:dLbl>
            <c:dLbl>
              <c:idx val="109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7-0703-40B5-ADDA-D135C7DA0897}"/>
                </c:ext>
              </c:extLst>
            </c:dLbl>
            <c:dLbl>
              <c:idx val="109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8-0703-40B5-ADDA-D135C7DA0897}"/>
                </c:ext>
              </c:extLst>
            </c:dLbl>
            <c:dLbl>
              <c:idx val="109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9-0703-40B5-ADDA-D135C7DA0897}"/>
                </c:ext>
              </c:extLst>
            </c:dLbl>
            <c:dLbl>
              <c:idx val="109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A-0703-40B5-ADDA-D135C7DA0897}"/>
                </c:ext>
              </c:extLst>
            </c:dLbl>
            <c:dLbl>
              <c:idx val="109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B-0703-40B5-ADDA-D135C7DA0897}"/>
                </c:ext>
              </c:extLst>
            </c:dLbl>
            <c:dLbl>
              <c:idx val="109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C-0703-40B5-ADDA-D135C7DA0897}"/>
                </c:ext>
              </c:extLst>
            </c:dLbl>
            <c:dLbl>
              <c:idx val="109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D-0703-40B5-ADDA-D135C7DA0897}"/>
                </c:ext>
              </c:extLst>
            </c:dLbl>
            <c:dLbl>
              <c:idx val="109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9E-0703-40B5-ADDA-D135C7DA08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'Figure 4.3'!$C$110:$C$1209</c:f>
              <c:numCache>
                <c:formatCode>General</c:formatCode>
                <c:ptCount val="1100"/>
                <c:pt idx="0">
                  <c:v>81.314908478820499</c:v>
                </c:pt>
                <c:pt idx="1">
                  <c:v>22.264945737175701</c:v>
                </c:pt>
                <c:pt idx="2">
                  <c:v>25.955051854932702</c:v>
                </c:pt>
                <c:pt idx="3">
                  <c:v>44.926575757412898</c:v>
                </c:pt>
                <c:pt idx="4">
                  <c:v>73.786212762031298</c:v>
                </c:pt>
                <c:pt idx="5">
                  <c:v>30.360670042308101</c:v>
                </c:pt>
                <c:pt idx="6">
                  <c:v>34.802297202195597</c:v>
                </c:pt>
                <c:pt idx="7">
                  <c:v>23.662968379167602</c:v>
                </c:pt>
                <c:pt idx="8">
                  <c:v>56.271226135154201</c:v>
                </c:pt>
                <c:pt idx="9">
                  <c:v>38.5822924491913</c:v>
                </c:pt>
                <c:pt idx="10">
                  <c:v>28.2152174023838</c:v>
                </c:pt>
                <c:pt idx="11">
                  <c:v>50.392146673578502</c:v>
                </c:pt>
                <c:pt idx="12">
                  <c:v>57.4592955555148</c:v>
                </c:pt>
                <c:pt idx="13">
                  <c:v>28.604173932797099</c:v>
                </c:pt>
                <c:pt idx="14">
                  <c:v>20.610617043036999</c:v>
                </c:pt>
                <c:pt idx="15">
                  <c:v>44.115544602827597</c:v>
                </c:pt>
                <c:pt idx="16">
                  <c:v>20.9629039183862</c:v>
                </c:pt>
                <c:pt idx="17">
                  <c:v>25.3725170026452</c:v>
                </c:pt>
                <c:pt idx="18">
                  <c:v>14.471743647674201</c:v>
                </c:pt>
                <c:pt idx="19">
                  <c:v>31.669617859256601</c:v>
                </c:pt>
                <c:pt idx="20">
                  <c:v>33.172582235715602</c:v>
                </c:pt>
                <c:pt idx="21">
                  <c:v>32.673712772786899</c:v>
                </c:pt>
                <c:pt idx="22">
                  <c:v>40.273985550181898</c:v>
                </c:pt>
                <c:pt idx="23">
                  <c:v>16.648335561191601</c:v>
                </c:pt>
                <c:pt idx="24">
                  <c:v>48.638250281159898</c:v>
                </c:pt>
                <c:pt idx="25">
                  <c:v>27.0890351127466</c:v>
                </c:pt>
                <c:pt idx="26">
                  <c:v>76.115908673833403</c:v>
                </c:pt>
                <c:pt idx="27">
                  <c:v>41.9839020676975</c:v>
                </c:pt>
                <c:pt idx="28">
                  <c:v>53.499343188271503</c:v>
                </c:pt>
                <c:pt idx="29">
                  <c:v>37.849913713768203</c:v>
                </c:pt>
                <c:pt idx="30">
                  <c:v>48.857953873871402</c:v>
                </c:pt>
                <c:pt idx="31">
                  <c:v>46.787902866341</c:v>
                </c:pt>
                <c:pt idx="32">
                  <c:v>51.882115972251803</c:v>
                </c:pt>
                <c:pt idx="33">
                  <c:v>36.4390687278011</c:v>
                </c:pt>
                <c:pt idx="34">
                  <c:v>29.0251572727819</c:v>
                </c:pt>
                <c:pt idx="35">
                  <c:v>56.090487792238598</c:v>
                </c:pt>
                <c:pt idx="36">
                  <c:v>80.191077398247003</c:v>
                </c:pt>
                <c:pt idx="37">
                  <c:v>40.9743890331765</c:v>
                </c:pt>
                <c:pt idx="38">
                  <c:v>65.858615676545995</c:v>
                </c:pt>
                <c:pt idx="39">
                  <c:v>51.875476702142599</c:v>
                </c:pt>
                <c:pt idx="40">
                  <c:v>29.874227856852102</c:v>
                </c:pt>
                <c:pt idx="41">
                  <c:v>10.763329292823199</c:v>
                </c:pt>
                <c:pt idx="42">
                  <c:v>77.090067523205306</c:v>
                </c:pt>
                <c:pt idx="43">
                  <c:v>42.015035647508</c:v>
                </c:pt>
                <c:pt idx="44">
                  <c:v>33.230845175840798</c:v>
                </c:pt>
                <c:pt idx="45">
                  <c:v>52.8041359129707</c:v>
                </c:pt>
                <c:pt idx="46">
                  <c:v>78.706238573340599</c:v>
                </c:pt>
                <c:pt idx="47">
                  <c:v>41.0884613443639</c:v>
                </c:pt>
                <c:pt idx="48">
                  <c:v>64.249655235009996</c:v>
                </c:pt>
                <c:pt idx="49">
                  <c:v>36.617491863983901</c:v>
                </c:pt>
                <c:pt idx="50">
                  <c:v>33.053015891083497</c:v>
                </c:pt>
                <c:pt idx="51">
                  <c:v>36.156975374573904</c:v>
                </c:pt>
                <c:pt idx="52">
                  <c:v>22.136121991122401</c:v>
                </c:pt>
                <c:pt idx="53">
                  <c:v>47.932084773500499</c:v>
                </c:pt>
                <c:pt idx="54">
                  <c:v>22.262931948498402</c:v>
                </c:pt>
                <c:pt idx="55">
                  <c:v>95.567305183319604</c:v>
                </c:pt>
                <c:pt idx="56">
                  <c:v>34.849314629287598</c:v>
                </c:pt>
                <c:pt idx="57">
                  <c:v>18.6656709185308</c:v>
                </c:pt>
                <c:pt idx="58">
                  <c:v>81.474010562850694</c:v>
                </c:pt>
                <c:pt idx="59">
                  <c:v>83.259037513893603</c:v>
                </c:pt>
                <c:pt idx="60">
                  <c:v>34.951621753109002</c:v>
                </c:pt>
                <c:pt idx="61">
                  <c:v>47.002343019360403</c:v>
                </c:pt>
                <c:pt idx="62">
                  <c:v>16.711334642538301</c:v>
                </c:pt>
                <c:pt idx="63">
                  <c:v>60.144466450399101</c:v>
                </c:pt>
                <c:pt idx="64">
                  <c:v>59.174781464918098</c:v>
                </c:pt>
                <c:pt idx="65">
                  <c:v>54.157806600373597</c:v>
                </c:pt>
                <c:pt idx="66">
                  <c:v>64.344025325254805</c:v>
                </c:pt>
                <c:pt idx="67">
                  <c:v>72.998157240137104</c:v>
                </c:pt>
                <c:pt idx="68">
                  <c:v>34.484836518022497</c:v>
                </c:pt>
                <c:pt idx="69">
                  <c:v>30.026719518653302</c:v>
                </c:pt>
                <c:pt idx="70">
                  <c:v>24.295285051495</c:v>
                </c:pt>
                <c:pt idx="71">
                  <c:v>57.639504595930603</c:v>
                </c:pt>
                <c:pt idx="72">
                  <c:v>22.787538805135799</c:v>
                </c:pt>
                <c:pt idx="73">
                  <c:v>13.1074739925304</c:v>
                </c:pt>
                <c:pt idx="74">
                  <c:v>70.327203677118007</c:v>
                </c:pt>
                <c:pt idx="75">
                  <c:v>43.411459917268502</c:v>
                </c:pt>
                <c:pt idx="76">
                  <c:v>49.5510438539429</c:v>
                </c:pt>
                <c:pt idx="77">
                  <c:v>44.433683973530499</c:v>
                </c:pt>
                <c:pt idx="78">
                  <c:v>26.8667119417279</c:v>
                </c:pt>
                <c:pt idx="79">
                  <c:v>73.568285904925204</c:v>
                </c:pt>
                <c:pt idx="80">
                  <c:v>48.050519119695799</c:v>
                </c:pt>
                <c:pt idx="81">
                  <c:v>82.137834160253803</c:v>
                </c:pt>
                <c:pt idx="82">
                  <c:v>62.3116903323047</c:v>
                </c:pt>
                <c:pt idx="83">
                  <c:v>67.038628222950706</c:v>
                </c:pt>
                <c:pt idx="84">
                  <c:v>42.886049259221998</c:v>
                </c:pt>
                <c:pt idx="85">
                  <c:v>61.947600175389297</c:v>
                </c:pt>
                <c:pt idx="86">
                  <c:v>56.287532235024301</c:v>
                </c:pt>
                <c:pt idx="87">
                  <c:v>78.410201228614895</c:v>
                </c:pt>
                <c:pt idx="88">
                  <c:v>60.574126281563302</c:v>
                </c:pt>
                <c:pt idx="89">
                  <c:v>28.776493510342402</c:v>
                </c:pt>
                <c:pt idx="90">
                  <c:v>70.077502560656896</c:v>
                </c:pt>
                <c:pt idx="91">
                  <c:v>89.011163164809901</c:v>
                </c:pt>
                <c:pt idx="92">
                  <c:v>73.662142560788695</c:v>
                </c:pt>
                <c:pt idx="93">
                  <c:v>84.613140888602999</c:v>
                </c:pt>
                <c:pt idx="94">
                  <c:v>49.150850834607198</c:v>
                </c:pt>
                <c:pt idx="95">
                  <c:v>39.1712554813125</c:v>
                </c:pt>
                <c:pt idx="96">
                  <c:v>24.111947495502701</c:v>
                </c:pt>
                <c:pt idx="97">
                  <c:v>72.103066382957806</c:v>
                </c:pt>
                <c:pt idx="98">
                  <c:v>43.998830131710399</c:v>
                </c:pt>
                <c:pt idx="99">
                  <c:v>25.541424566081101</c:v>
                </c:pt>
                <c:pt idx="100">
                  <c:v>81.9048589025317</c:v>
                </c:pt>
                <c:pt idx="101">
                  <c:v>92.361726619882106</c:v>
                </c:pt>
                <c:pt idx="102">
                  <c:v>51.053260173955898</c:v>
                </c:pt>
                <c:pt idx="103">
                  <c:v>78.105642202674105</c:v>
                </c:pt>
                <c:pt idx="104">
                  <c:v>84.958643846928595</c:v>
                </c:pt>
                <c:pt idx="105">
                  <c:v>44.257268741184298</c:v>
                </c:pt>
                <c:pt idx="106">
                  <c:v>42.045955215262303</c:v>
                </c:pt>
                <c:pt idx="107">
                  <c:v>44.950797021699998</c:v>
                </c:pt>
                <c:pt idx="108">
                  <c:v>31.207140610202799</c:v>
                </c:pt>
                <c:pt idx="109">
                  <c:v>18.280450445196202</c:v>
                </c:pt>
                <c:pt idx="110">
                  <c:v>87.925238066823994</c:v>
                </c:pt>
                <c:pt idx="111">
                  <c:v>48.960043193664802</c:v>
                </c:pt>
                <c:pt idx="112">
                  <c:v>42.639139153738903</c:v>
                </c:pt>
                <c:pt idx="113">
                  <c:v>56.159588532493899</c:v>
                </c:pt>
                <c:pt idx="114">
                  <c:v>84.144595597797604</c:v>
                </c:pt>
                <c:pt idx="115">
                  <c:v>58.1322836952465</c:v>
                </c:pt>
                <c:pt idx="116">
                  <c:v>65.181805982537497</c:v>
                </c:pt>
                <c:pt idx="117">
                  <c:v>47.444598885662998</c:v>
                </c:pt>
                <c:pt idx="118">
                  <c:v>71.518243980842399</c:v>
                </c:pt>
                <c:pt idx="119">
                  <c:v>63.412039522026703</c:v>
                </c:pt>
                <c:pt idx="120">
                  <c:v>57.940456422982898</c:v>
                </c:pt>
                <c:pt idx="121">
                  <c:v>71.9205424450046</c:v>
                </c:pt>
                <c:pt idx="122">
                  <c:v>77.079474379043702</c:v>
                </c:pt>
                <c:pt idx="123">
                  <c:v>56.567751572310499</c:v>
                </c:pt>
                <c:pt idx="124">
                  <c:v>43.471854929045797</c:v>
                </c:pt>
                <c:pt idx="125">
                  <c:v>58.035108023542001</c:v>
                </c:pt>
                <c:pt idx="126">
                  <c:v>51.646636993411001</c:v>
                </c:pt>
                <c:pt idx="127">
                  <c:v>52.521329019690199</c:v>
                </c:pt>
                <c:pt idx="128">
                  <c:v>49.706598975653897</c:v>
                </c:pt>
                <c:pt idx="129">
                  <c:v>76.482009463046495</c:v>
                </c:pt>
                <c:pt idx="130">
                  <c:v>46.9145017770878</c:v>
                </c:pt>
                <c:pt idx="131">
                  <c:v>54.626231189033099</c:v>
                </c:pt>
                <c:pt idx="132">
                  <c:v>51.630934557610303</c:v>
                </c:pt>
                <c:pt idx="133">
                  <c:v>37.027800126832602</c:v>
                </c:pt>
                <c:pt idx="134">
                  <c:v>71.9554872800948</c:v>
                </c:pt>
                <c:pt idx="135">
                  <c:v>45.101253955510401</c:v>
                </c:pt>
                <c:pt idx="136">
                  <c:v>79.2873040561105</c:v>
                </c:pt>
                <c:pt idx="137">
                  <c:v>67.194780802921898</c:v>
                </c:pt>
                <c:pt idx="138">
                  <c:v>76.819050486764397</c:v>
                </c:pt>
                <c:pt idx="139">
                  <c:v>56.513011311976797</c:v>
                </c:pt>
                <c:pt idx="140">
                  <c:v>64.617646597729703</c:v>
                </c:pt>
                <c:pt idx="141">
                  <c:v>61.209825918179597</c:v>
                </c:pt>
                <c:pt idx="142">
                  <c:v>71.080513721288895</c:v>
                </c:pt>
                <c:pt idx="143">
                  <c:v>67.188709610922601</c:v>
                </c:pt>
                <c:pt idx="144">
                  <c:v>65.9508663196643</c:v>
                </c:pt>
                <c:pt idx="145">
                  <c:v>74.401835547843604</c:v>
                </c:pt>
                <c:pt idx="146">
                  <c:v>91.009738451310298</c:v>
                </c:pt>
                <c:pt idx="147">
                  <c:v>74.001355658108395</c:v>
                </c:pt>
                <c:pt idx="148">
                  <c:v>82.029850494216305</c:v>
                </c:pt>
                <c:pt idx="149">
                  <c:v>63.076220683270201</c:v>
                </c:pt>
                <c:pt idx="150">
                  <c:v>59.443903740706901</c:v>
                </c:pt>
                <c:pt idx="151">
                  <c:v>48.0781162117839</c:v>
                </c:pt>
                <c:pt idx="152">
                  <c:v>75.148108633222193</c:v>
                </c:pt>
                <c:pt idx="153">
                  <c:v>66.153860342848802</c:v>
                </c:pt>
                <c:pt idx="154">
                  <c:v>32.983531717760798</c:v>
                </c:pt>
                <c:pt idx="155">
                  <c:v>77.673715715024997</c:v>
                </c:pt>
                <c:pt idx="156">
                  <c:v>83.858339788954396</c:v>
                </c:pt>
                <c:pt idx="157">
                  <c:v>66.680443361348495</c:v>
                </c:pt>
                <c:pt idx="158">
                  <c:v>78.457396605406004</c:v>
                </c:pt>
                <c:pt idx="159">
                  <c:v>86.168566123429997</c:v>
                </c:pt>
                <c:pt idx="160">
                  <c:v>57.481599133699703</c:v>
                </c:pt>
                <c:pt idx="161">
                  <c:v>54.396787830041703</c:v>
                </c:pt>
                <c:pt idx="162">
                  <c:v>54.1056605738192</c:v>
                </c:pt>
                <c:pt idx="163">
                  <c:v>37.717235612270699</c:v>
                </c:pt>
                <c:pt idx="164">
                  <c:v>31.518839087008601</c:v>
                </c:pt>
                <c:pt idx="165">
                  <c:v>93.244278405269299</c:v>
                </c:pt>
                <c:pt idx="166">
                  <c:v>50.9718683988607</c:v>
                </c:pt>
                <c:pt idx="167">
                  <c:v>42.120733065380101</c:v>
                </c:pt>
                <c:pt idx="168">
                  <c:v>78.188408282959202</c:v>
                </c:pt>
                <c:pt idx="169">
                  <c:v>85.494887994080102</c:v>
                </c:pt>
                <c:pt idx="170">
                  <c:v>71.620241552358905</c:v>
                </c:pt>
                <c:pt idx="171">
                  <c:v>83.213789076962698</c:v>
                </c:pt>
                <c:pt idx="172">
                  <c:v>53.9744792317451</c:v>
                </c:pt>
                <c:pt idx="173">
                  <c:v>80.197463914530005</c:v>
                </c:pt>
                <c:pt idx="174">
                  <c:v>65.417986590734301</c:v>
                </c:pt>
                <c:pt idx="175">
                  <c:v>71.751099871739598</c:v>
                </c:pt>
                <c:pt idx="176">
                  <c:v>74.066924101180206</c:v>
                </c:pt>
                <c:pt idx="177">
                  <c:v>77.613706056992797</c:v>
                </c:pt>
                <c:pt idx="178">
                  <c:v>53.783817914433001</c:v>
                </c:pt>
                <c:pt idx="179">
                  <c:v>38.124338754715602</c:v>
                </c:pt>
                <c:pt idx="180">
                  <c:v>59.707839371378597</c:v>
                </c:pt>
                <c:pt idx="181">
                  <c:v>59.883303814557202</c:v>
                </c:pt>
                <c:pt idx="182">
                  <c:v>72.372177099639003</c:v>
                </c:pt>
                <c:pt idx="183">
                  <c:v>49.875183457404702</c:v>
                </c:pt>
                <c:pt idx="184">
                  <c:v>85.657138472516493</c:v>
                </c:pt>
                <c:pt idx="185">
                  <c:v>57.094506024312103</c:v>
                </c:pt>
                <c:pt idx="186">
                  <c:v>56.085211064836301</c:v>
                </c:pt>
                <c:pt idx="187">
                  <c:v>69.2775310830596</c:v>
                </c:pt>
                <c:pt idx="188">
                  <c:v>45.540891174636201</c:v>
                </c:pt>
                <c:pt idx="189">
                  <c:v>73.3632496630796</c:v>
                </c:pt>
                <c:pt idx="190">
                  <c:v>66.443163418207504</c:v>
                </c:pt>
                <c:pt idx="191">
                  <c:v>85.289171189631901</c:v>
                </c:pt>
                <c:pt idx="192">
                  <c:v>78.826474131044904</c:v>
                </c:pt>
                <c:pt idx="193">
                  <c:v>83.591787701977793</c:v>
                </c:pt>
                <c:pt idx="194">
                  <c:v>66.505420925979806</c:v>
                </c:pt>
                <c:pt idx="195">
                  <c:v>70.572430686681898</c:v>
                </c:pt>
                <c:pt idx="196">
                  <c:v>72.487175463957897</c:v>
                </c:pt>
                <c:pt idx="197">
                  <c:v>76.121689553633303</c:v>
                </c:pt>
                <c:pt idx="198">
                  <c:v>82.840332587403395</c:v>
                </c:pt>
                <c:pt idx="199">
                  <c:v>57.803430317681702</c:v>
                </c:pt>
                <c:pt idx="200">
                  <c:v>80.838199991947903</c:v>
                </c:pt>
                <c:pt idx="201">
                  <c:v>94.610071771996004</c:v>
                </c:pt>
                <c:pt idx="202">
                  <c:v>70.130248268025596</c:v>
                </c:pt>
                <c:pt idx="203">
                  <c:v>82.886519757575698</c:v>
                </c:pt>
                <c:pt idx="204">
                  <c:v>66.726518755894404</c:v>
                </c:pt>
                <c:pt idx="205">
                  <c:v>53.795184559292103</c:v>
                </c:pt>
                <c:pt idx="206">
                  <c:v>28.147032456961199</c:v>
                </c:pt>
                <c:pt idx="207">
                  <c:v>81.132745536598307</c:v>
                </c:pt>
                <c:pt idx="208">
                  <c:v>67.009319538939096</c:v>
                </c:pt>
                <c:pt idx="209">
                  <c:v>47.058146588428002</c:v>
                </c:pt>
                <c:pt idx="210">
                  <c:v>69.813775670016895</c:v>
                </c:pt>
                <c:pt idx="211">
                  <c:v>93.217813993639894</c:v>
                </c:pt>
                <c:pt idx="212">
                  <c:v>63.205268608672</c:v>
                </c:pt>
                <c:pt idx="213">
                  <c:v>74.706424367236906</c:v>
                </c:pt>
                <c:pt idx="214">
                  <c:v>89.2471678418636</c:v>
                </c:pt>
                <c:pt idx="215">
                  <c:v>62.233207738599702</c:v>
                </c:pt>
                <c:pt idx="216">
                  <c:v>52.056383516890797</c:v>
                </c:pt>
                <c:pt idx="217">
                  <c:v>74.127239144616595</c:v>
                </c:pt>
                <c:pt idx="218">
                  <c:v>46.951614419440702</c:v>
                </c:pt>
                <c:pt idx="219">
                  <c:v>49.252963117630301</c:v>
                </c:pt>
                <c:pt idx="220">
                  <c:v>97.078198087537203</c:v>
                </c:pt>
                <c:pt idx="221">
                  <c:v>68.009653744817598</c:v>
                </c:pt>
                <c:pt idx="222">
                  <c:v>51.931814654937099</c:v>
                </c:pt>
                <c:pt idx="223">
                  <c:v>81.527739564795695</c:v>
                </c:pt>
                <c:pt idx="224">
                  <c:v>82.042703737701302</c:v>
                </c:pt>
                <c:pt idx="225">
                  <c:v>75.110437608957199</c:v>
                </c:pt>
                <c:pt idx="226">
                  <c:v>80.056603247824995</c:v>
                </c:pt>
                <c:pt idx="227">
                  <c:v>67.604774018629797</c:v>
                </c:pt>
                <c:pt idx="228">
                  <c:v>87.263962436773497</c:v>
                </c:pt>
                <c:pt idx="229">
                  <c:v>70.364411442442005</c:v>
                </c:pt>
                <c:pt idx="230">
                  <c:v>74.462257334490104</c:v>
                </c:pt>
                <c:pt idx="231">
                  <c:v>80.985518157781598</c:v>
                </c:pt>
                <c:pt idx="232">
                  <c:v>80.836645118601695</c:v>
                </c:pt>
                <c:pt idx="233">
                  <c:v>51.6930576998719</c:v>
                </c:pt>
                <c:pt idx="234">
                  <c:v>54.694571955880299</c:v>
                </c:pt>
                <c:pt idx="235">
                  <c:v>74.2560557581659</c:v>
                </c:pt>
                <c:pt idx="236">
                  <c:v>67.118967817994701</c:v>
                </c:pt>
                <c:pt idx="237">
                  <c:v>61.059847787272197</c:v>
                </c:pt>
                <c:pt idx="238">
                  <c:v>49.404998525462801</c:v>
                </c:pt>
                <c:pt idx="239">
                  <c:v>79.546472973654403</c:v>
                </c:pt>
                <c:pt idx="240">
                  <c:v>69.593801851509596</c:v>
                </c:pt>
                <c:pt idx="241">
                  <c:v>47.525345168400598</c:v>
                </c:pt>
                <c:pt idx="242">
                  <c:v>51.399638017999898</c:v>
                </c:pt>
                <c:pt idx="243">
                  <c:v>39.4310027274079</c:v>
                </c:pt>
                <c:pt idx="244">
                  <c:v>76.057050568159198</c:v>
                </c:pt>
                <c:pt idx="245">
                  <c:v>68.125938696797803</c:v>
                </c:pt>
                <c:pt idx="246">
                  <c:v>81.952409886910303</c:v>
                </c:pt>
                <c:pt idx="247">
                  <c:v>77.343141021767906</c:v>
                </c:pt>
                <c:pt idx="248">
                  <c:v>81.152823027929202</c:v>
                </c:pt>
                <c:pt idx="249">
                  <c:v>69.435760019223494</c:v>
                </c:pt>
                <c:pt idx="250">
                  <c:v>63.266437413321903</c:v>
                </c:pt>
                <c:pt idx="251">
                  <c:v>72.671393296415204</c:v>
                </c:pt>
                <c:pt idx="252">
                  <c:v>71.250064617464702</c:v>
                </c:pt>
                <c:pt idx="253">
                  <c:v>75.249963232636901</c:v>
                </c:pt>
                <c:pt idx="254">
                  <c:v>64.836082510485497</c:v>
                </c:pt>
                <c:pt idx="255">
                  <c:v>69.496556790101707</c:v>
                </c:pt>
                <c:pt idx="256">
                  <c:v>94.853788767188405</c:v>
                </c:pt>
                <c:pt idx="257">
                  <c:v>69.792235542686399</c:v>
                </c:pt>
                <c:pt idx="258">
                  <c:v>87.656705984196094</c:v>
                </c:pt>
                <c:pt idx="259">
                  <c:v>74.773157116484199</c:v>
                </c:pt>
                <c:pt idx="260">
                  <c:v>68.249281387621394</c:v>
                </c:pt>
                <c:pt idx="261">
                  <c:v>38.021307434104003</c:v>
                </c:pt>
                <c:pt idx="262">
                  <c:v>84.799021855388702</c:v>
                </c:pt>
                <c:pt idx="263">
                  <c:v>48.649493748874001</c:v>
                </c:pt>
                <c:pt idx="264">
                  <c:v>65.520017451831094</c:v>
                </c:pt>
                <c:pt idx="265">
                  <c:v>84.669756762692302</c:v>
                </c:pt>
                <c:pt idx="266">
                  <c:v>85.233590053943999</c:v>
                </c:pt>
                <c:pt idx="267">
                  <c:v>71.421579634900397</c:v>
                </c:pt>
                <c:pt idx="268">
                  <c:v>73.800412818352996</c:v>
                </c:pt>
                <c:pt idx="269">
                  <c:v>98.597834428827198</c:v>
                </c:pt>
                <c:pt idx="270">
                  <c:v>65.503941263443494</c:v>
                </c:pt>
                <c:pt idx="271">
                  <c:v>69.445302821947905</c:v>
                </c:pt>
                <c:pt idx="272">
                  <c:v>63.2923887439431</c:v>
                </c:pt>
                <c:pt idx="273">
                  <c:v>55.315499303888203</c:v>
                </c:pt>
                <c:pt idx="274">
                  <c:v>58.413997181036002</c:v>
                </c:pt>
                <c:pt idx="275">
                  <c:v>93.504018502058898</c:v>
                </c:pt>
                <c:pt idx="276">
                  <c:v>54.096403499181498</c:v>
                </c:pt>
                <c:pt idx="277">
                  <c:v>57.358556021030097</c:v>
                </c:pt>
                <c:pt idx="278">
                  <c:v>74.596375777204003</c:v>
                </c:pt>
                <c:pt idx="279">
                  <c:v>82.363804976280704</c:v>
                </c:pt>
                <c:pt idx="280">
                  <c:v>75.668839623773295</c:v>
                </c:pt>
                <c:pt idx="281">
                  <c:v>85.336703423352503</c:v>
                </c:pt>
                <c:pt idx="282">
                  <c:v>60.983517519312201</c:v>
                </c:pt>
                <c:pt idx="283">
                  <c:v>89.4876868006222</c:v>
                </c:pt>
                <c:pt idx="284">
                  <c:v>78.822631410765496</c:v>
                </c:pt>
                <c:pt idx="285">
                  <c:v>80.205234799822094</c:v>
                </c:pt>
                <c:pt idx="286">
                  <c:v>82.907617909223106</c:v>
                </c:pt>
                <c:pt idx="287">
                  <c:v>80.654594818858996</c:v>
                </c:pt>
                <c:pt idx="288">
                  <c:v>60.042509365916899</c:v>
                </c:pt>
                <c:pt idx="289">
                  <c:v>51.806326340241597</c:v>
                </c:pt>
                <c:pt idx="290">
                  <c:v>80.500608024293598</c:v>
                </c:pt>
                <c:pt idx="291">
                  <c:v>58.723481143280203</c:v>
                </c:pt>
                <c:pt idx="292">
                  <c:v>61.8793988139237</c:v>
                </c:pt>
                <c:pt idx="293">
                  <c:v>50.701316788721101</c:v>
                </c:pt>
                <c:pt idx="294">
                  <c:v>81.503887346848501</c:v>
                </c:pt>
                <c:pt idx="295">
                  <c:v>56.224420588560399</c:v>
                </c:pt>
                <c:pt idx="296">
                  <c:v>49.705009447190399</c:v>
                </c:pt>
                <c:pt idx="297">
                  <c:v>55.001309922673698</c:v>
                </c:pt>
                <c:pt idx="298">
                  <c:v>40.648772937728999</c:v>
                </c:pt>
                <c:pt idx="299">
                  <c:v>75.088793729910094</c:v>
                </c:pt>
                <c:pt idx="300">
                  <c:v>71.397721803843893</c:v>
                </c:pt>
                <c:pt idx="301">
                  <c:v>84.904442231101896</c:v>
                </c:pt>
                <c:pt idx="302">
                  <c:v>79.471552744952703</c:v>
                </c:pt>
                <c:pt idx="303">
                  <c:v>84.431548991665494</c:v>
                </c:pt>
                <c:pt idx="304">
                  <c:v>65.182295027532504</c:v>
                </c:pt>
                <c:pt idx="305">
                  <c:v>64.534473924422798</c:v>
                </c:pt>
                <c:pt idx="306">
                  <c:v>78.371357675163694</c:v>
                </c:pt>
                <c:pt idx="307">
                  <c:v>71.010223417913707</c:v>
                </c:pt>
                <c:pt idx="308">
                  <c:v>84.645664695888897</c:v>
                </c:pt>
                <c:pt idx="309">
                  <c:v>63.9641883942909</c:v>
                </c:pt>
                <c:pt idx="310">
                  <c:v>72.2350435570538</c:v>
                </c:pt>
                <c:pt idx="311">
                  <c:v>94.057124828553896</c:v>
                </c:pt>
                <c:pt idx="312">
                  <c:v>75.869263330109405</c:v>
                </c:pt>
                <c:pt idx="313">
                  <c:v>87.149508973866006</c:v>
                </c:pt>
                <c:pt idx="314">
                  <c:v>72.453504899477906</c:v>
                </c:pt>
                <c:pt idx="315">
                  <c:v>66.865594494292495</c:v>
                </c:pt>
                <c:pt idx="316">
                  <c:v>48.290077835242798</c:v>
                </c:pt>
                <c:pt idx="317">
                  <c:v>85.132599091491699</c:v>
                </c:pt>
                <c:pt idx="318">
                  <c:v>62.570875135789301</c:v>
                </c:pt>
                <c:pt idx="319">
                  <c:v>68.7586998616069</c:v>
                </c:pt>
                <c:pt idx="320">
                  <c:v>81.951724372297704</c:v>
                </c:pt>
                <c:pt idx="321">
                  <c:v>83.142770838746699</c:v>
                </c:pt>
                <c:pt idx="322">
                  <c:v>63.337907202442601</c:v>
                </c:pt>
                <c:pt idx="323">
                  <c:v>77.848109570559998</c:v>
                </c:pt>
                <c:pt idx="324">
                  <c:v>93.182123334948699</c:v>
                </c:pt>
                <c:pt idx="325">
                  <c:v>66.417456798431999</c:v>
                </c:pt>
                <c:pt idx="326">
                  <c:v>59.9194901674026</c:v>
                </c:pt>
                <c:pt idx="327">
                  <c:v>79.289757195273296</c:v>
                </c:pt>
                <c:pt idx="328">
                  <c:v>42.512979947157497</c:v>
                </c:pt>
                <c:pt idx="329">
                  <c:v>61.253863617768701</c:v>
                </c:pt>
                <c:pt idx="330">
                  <c:v>95.661111261371801</c:v>
                </c:pt>
                <c:pt idx="331">
                  <c:v>46.629779180452999</c:v>
                </c:pt>
                <c:pt idx="332">
                  <c:v>69.590127728199306</c:v>
                </c:pt>
                <c:pt idx="333">
                  <c:v>82.238858251516604</c:v>
                </c:pt>
                <c:pt idx="334">
                  <c:v>85.566428794072195</c:v>
                </c:pt>
                <c:pt idx="335">
                  <c:v>73.903995921898499</c:v>
                </c:pt>
                <c:pt idx="336">
                  <c:v>81.1456572339074</c:v>
                </c:pt>
                <c:pt idx="337">
                  <c:v>62.874866816390401</c:v>
                </c:pt>
                <c:pt idx="338">
                  <c:v>88.901442041504097</c:v>
                </c:pt>
                <c:pt idx="339">
                  <c:v>75.830144350678495</c:v>
                </c:pt>
                <c:pt idx="340">
                  <c:v>81.142448744388503</c:v>
                </c:pt>
                <c:pt idx="341">
                  <c:v>78.313740834095</c:v>
                </c:pt>
                <c:pt idx="342">
                  <c:v>82.908919869757796</c:v>
                </c:pt>
                <c:pt idx="343">
                  <c:v>82.496035384779503</c:v>
                </c:pt>
                <c:pt idx="344">
                  <c:v>71.289177240442498</c:v>
                </c:pt>
                <c:pt idx="345">
                  <c:v>80.676066185256701</c:v>
                </c:pt>
                <c:pt idx="346">
                  <c:v>61.8408793924742</c:v>
                </c:pt>
                <c:pt idx="347">
                  <c:v>64.227985573275106</c:v>
                </c:pt>
                <c:pt idx="348">
                  <c:v>67.523580732303301</c:v>
                </c:pt>
                <c:pt idx="349">
                  <c:v>88.432020636615505</c:v>
                </c:pt>
                <c:pt idx="350">
                  <c:v>50.1446686821143</c:v>
                </c:pt>
                <c:pt idx="351">
                  <c:v>51.423827440320899</c:v>
                </c:pt>
                <c:pt idx="352">
                  <c:v>91.049364370097095</c:v>
                </c:pt>
                <c:pt idx="353">
                  <c:v>42.575592991127202</c:v>
                </c:pt>
                <c:pt idx="354">
                  <c:v>69.244947671054007</c:v>
                </c:pt>
                <c:pt idx="355">
                  <c:v>74.600227574222501</c:v>
                </c:pt>
                <c:pt idx="356">
                  <c:v>92.208288433994795</c:v>
                </c:pt>
                <c:pt idx="357">
                  <c:v>84.020642121881806</c:v>
                </c:pt>
                <c:pt idx="358">
                  <c:v>91.566435868305007</c:v>
                </c:pt>
                <c:pt idx="359">
                  <c:v>60.172390668751</c:v>
                </c:pt>
                <c:pt idx="360">
                  <c:v>81.842586254345306</c:v>
                </c:pt>
                <c:pt idx="361">
                  <c:v>84.038276659952402</c:v>
                </c:pt>
                <c:pt idx="362">
                  <c:v>78.958785514460601</c:v>
                </c:pt>
                <c:pt idx="363">
                  <c:v>96.153588162861197</c:v>
                </c:pt>
                <c:pt idx="364">
                  <c:v>71.587320071541797</c:v>
                </c:pt>
                <c:pt idx="365">
                  <c:v>80.952236011577099</c:v>
                </c:pt>
                <c:pt idx="366">
                  <c:v>96.596563947445105</c:v>
                </c:pt>
                <c:pt idx="367">
                  <c:v>80.504203751909202</c:v>
                </c:pt>
                <c:pt idx="368">
                  <c:v>89.513885365824706</c:v>
                </c:pt>
                <c:pt idx="369">
                  <c:v>70.916078714448105</c:v>
                </c:pt>
                <c:pt idx="370">
                  <c:v>68.834083178471602</c:v>
                </c:pt>
                <c:pt idx="371">
                  <c:v>66.353001743295096</c:v>
                </c:pt>
                <c:pt idx="372">
                  <c:v>82.808337834134207</c:v>
                </c:pt>
                <c:pt idx="373">
                  <c:v>80.007980026872403</c:v>
                </c:pt>
                <c:pt idx="374">
                  <c:v>82.455272396568503</c:v>
                </c:pt>
                <c:pt idx="375">
                  <c:v>84.291089859293095</c:v>
                </c:pt>
                <c:pt idx="376">
                  <c:v>85.145804594549304</c:v>
                </c:pt>
                <c:pt idx="377">
                  <c:v>64.775117464108803</c:v>
                </c:pt>
                <c:pt idx="378">
                  <c:v>70.686122808913595</c:v>
                </c:pt>
                <c:pt idx="379">
                  <c:v>96.4871601892672</c:v>
                </c:pt>
                <c:pt idx="380">
                  <c:v>72.8265531107497</c:v>
                </c:pt>
                <c:pt idx="381">
                  <c:v>43.488156907044797</c:v>
                </c:pt>
                <c:pt idx="382">
                  <c:v>84.398776712628504</c:v>
                </c:pt>
                <c:pt idx="383">
                  <c:v>36.718871860665899</c:v>
                </c:pt>
                <c:pt idx="384">
                  <c:v>66.522839744132597</c:v>
                </c:pt>
              </c:numCache>
            </c:numRef>
          </c:xVal>
          <c:yVal>
            <c:numRef>
              <c:f>'Figure 4.3'!$I$110:$I$1209</c:f>
              <c:numCache>
                <c:formatCode>General</c:formatCode>
                <c:ptCount val="1100"/>
              </c:numCache>
            </c:numRef>
          </c:yVal>
          <c:smooth val="0"/>
          <c:extLst>
            <c:ext xmlns:c15="http://schemas.microsoft.com/office/drawing/2012/chart" uri="{02D57815-91ED-43cb-92C2-25804820EDAC}">
              <c15:datalabelsRange>
                <c15:f>'Figure 4.3'!$A$110:$A$2000</c15:f>
                <c15:dlblRangeCache>
                  <c:ptCount val="1891"/>
                  <c:pt idx="0">
                    <c:v>Albania</c:v>
                  </c:pt>
                  <c:pt idx="1">
                    <c:v>Australia</c:v>
                  </c:pt>
                  <c:pt idx="2">
                    <c:v>Austria</c:v>
                  </c:pt>
                  <c:pt idx="3">
                    <c:v>Azerbaijan</c:v>
                  </c:pt>
                  <c:pt idx="4">
                    <c:v>Bahrain</c:v>
                  </c:pt>
                  <c:pt idx="5">
                    <c:v>Belgium</c:v>
                  </c:pt>
                  <c:pt idx="6">
                    <c:v>Flemish Comm. (Belgium)</c:v>
                  </c:pt>
                  <c:pt idx="7">
                    <c:v>French Comm. (Belgium)</c:v>
                  </c:pt>
                  <c:pt idx="8">
                    <c:v>Brazil</c:v>
                  </c:pt>
                  <c:pt idx="9">
                    <c:v>Bulgaria</c:v>
                  </c:pt>
                  <c:pt idx="10">
                    <c:v>Chile</c:v>
                  </c:pt>
                  <c:pt idx="11">
                    <c:v>Colombia</c:v>
                  </c:pt>
                  <c:pt idx="12">
                    <c:v>Costa Rica</c:v>
                  </c:pt>
                  <c:pt idx="13">
                    <c:v>Croatia</c:v>
                  </c:pt>
                  <c:pt idx="14">
                    <c:v>Czechia</c:v>
                  </c:pt>
                  <c:pt idx="15">
                    <c:v>Denmark</c:v>
                  </c:pt>
                  <c:pt idx="16">
                    <c:v>Estonia</c:v>
                  </c:pt>
                  <c:pt idx="17">
                    <c:v>Finland</c:v>
                  </c:pt>
                  <c:pt idx="18">
                    <c:v>France</c:v>
                  </c:pt>
                  <c:pt idx="19">
                    <c:v>Hungary</c:v>
                  </c:pt>
                  <c:pt idx="20">
                    <c:v>Iceland</c:v>
                  </c:pt>
                  <c:pt idx="21">
                    <c:v>Israel</c:v>
                  </c:pt>
                  <c:pt idx="22">
                    <c:v>Italy</c:v>
                  </c:pt>
                  <c:pt idx="23">
                    <c:v>Japan</c:v>
                  </c:pt>
                  <c:pt idx="24">
                    <c:v>Kazakhstan</c:v>
                  </c:pt>
                  <c:pt idx="25">
                    <c:v>Korea</c:v>
                  </c:pt>
                  <c:pt idx="26">
                    <c:v>Kosovo</c:v>
                  </c:pt>
                  <c:pt idx="27">
                    <c:v>Latvia</c:v>
                  </c:pt>
                  <c:pt idx="28">
                    <c:v>Lithuania</c:v>
                  </c:pt>
                  <c:pt idx="29">
                    <c:v>Malta</c:v>
                  </c:pt>
                  <c:pt idx="30">
                    <c:v>Montenegro</c:v>
                  </c:pt>
                  <c:pt idx="31">
                    <c:v>Morocco</c:v>
                  </c:pt>
                  <c:pt idx="32">
                    <c:v>North Macedonia</c:v>
                  </c:pt>
                  <c:pt idx="33">
                    <c:v>Poland</c:v>
                  </c:pt>
                  <c:pt idx="34">
                    <c:v>Portugal</c:v>
                  </c:pt>
                  <c:pt idx="35">
                    <c:v>Romania</c:v>
                  </c:pt>
                  <c:pt idx="36">
                    <c:v>Saudi Arabia</c:v>
                  </c:pt>
                  <c:pt idx="37">
                    <c:v>Serbia</c:v>
                  </c:pt>
                  <c:pt idx="38">
                    <c:v>Shanghai (China)</c:v>
                  </c:pt>
                  <c:pt idx="39">
                    <c:v>Singapore</c:v>
                  </c:pt>
                  <c:pt idx="40">
                    <c:v>Slovak Republic</c:v>
                  </c:pt>
                  <c:pt idx="41">
                    <c:v>Slovenia</c:v>
                  </c:pt>
                  <c:pt idx="42">
                    <c:v>South Africa</c:v>
                  </c:pt>
                  <c:pt idx="43">
                    <c:v>Spain</c:v>
                  </c:pt>
                  <c:pt idx="44">
                    <c:v>Sweden</c:v>
                  </c:pt>
                  <c:pt idx="45">
                    <c:v>Türkiye</c:v>
                  </c:pt>
                  <c:pt idx="46">
                    <c:v>United Arab Emirates</c:v>
                  </c:pt>
                  <c:pt idx="47">
                    <c:v>United States</c:v>
                  </c:pt>
                  <c:pt idx="48">
                    <c:v>Uzbekistan</c:v>
                  </c:pt>
                  <c:pt idx="49">
                    <c:v>Viet Nam</c:v>
                  </c:pt>
                  <c:pt idx="50">
                    <c:v>OECD average-27</c:v>
                  </c:pt>
                  <c:pt idx="51">
                    <c:v>Alberta (Canada)*</c:v>
                  </c:pt>
                  <c:pt idx="52">
                    <c:v>Netherlands*</c:v>
                  </c:pt>
                  <c:pt idx="53">
                    <c:v>New Zealand*</c:v>
                  </c:pt>
                  <c:pt idx="54">
                    <c:v>Norway*</c:v>
                  </c:pt>
                  <c:pt idx="55">
                    <c:v>Albania</c:v>
                  </c:pt>
                  <c:pt idx="56">
                    <c:v>Australia</c:v>
                  </c:pt>
                  <c:pt idx="57">
                    <c:v>Austria</c:v>
                  </c:pt>
                  <c:pt idx="58">
                    <c:v>Azerbaijan</c:v>
                  </c:pt>
                  <c:pt idx="59">
                    <c:v>Bahrain</c:v>
                  </c:pt>
                  <c:pt idx="60">
                    <c:v>Belgium</c:v>
                  </c:pt>
                  <c:pt idx="61">
                    <c:v>Flemish Comm. (Belgium)</c:v>
                  </c:pt>
                  <c:pt idx="62">
                    <c:v>French Comm. (Belgium)</c:v>
                  </c:pt>
                  <c:pt idx="63">
                    <c:v>Brazil</c:v>
                  </c:pt>
                  <c:pt idx="64">
                    <c:v>Bulgaria</c:v>
                  </c:pt>
                  <c:pt idx="65">
                    <c:v>Chile</c:v>
                  </c:pt>
                  <c:pt idx="66">
                    <c:v>Colombia</c:v>
                  </c:pt>
                  <c:pt idx="67">
                    <c:v>Costa Rica</c:v>
                  </c:pt>
                  <c:pt idx="68">
                    <c:v>Croatia</c:v>
                  </c:pt>
                  <c:pt idx="69">
                    <c:v>Czechia</c:v>
                  </c:pt>
                  <c:pt idx="70">
                    <c:v>Denmark</c:v>
                  </c:pt>
                  <c:pt idx="71">
                    <c:v>Estonia</c:v>
                  </c:pt>
                  <c:pt idx="72">
                    <c:v>Finland</c:v>
                  </c:pt>
                  <c:pt idx="73">
                    <c:v>France</c:v>
                  </c:pt>
                  <c:pt idx="74">
                    <c:v>Hungary</c:v>
                  </c:pt>
                  <c:pt idx="75">
                    <c:v>Iceland</c:v>
                  </c:pt>
                  <c:pt idx="76">
                    <c:v>Israel</c:v>
                  </c:pt>
                  <c:pt idx="77">
                    <c:v>Italy</c:v>
                  </c:pt>
                  <c:pt idx="78">
                    <c:v>Japan</c:v>
                  </c:pt>
                  <c:pt idx="79">
                    <c:v>Kazakhstan</c:v>
                  </c:pt>
                  <c:pt idx="80">
                    <c:v>Korea</c:v>
                  </c:pt>
                  <c:pt idx="81">
                    <c:v>Kosovo</c:v>
                  </c:pt>
                  <c:pt idx="82">
                    <c:v>Latvia</c:v>
                  </c:pt>
                  <c:pt idx="83">
                    <c:v>Lithuania</c:v>
                  </c:pt>
                  <c:pt idx="84">
                    <c:v>Malta</c:v>
                  </c:pt>
                  <c:pt idx="85">
                    <c:v>Montenegro</c:v>
                  </c:pt>
                  <c:pt idx="86">
                    <c:v>Morocco</c:v>
                  </c:pt>
                  <c:pt idx="87">
                    <c:v>North Macedonia</c:v>
                  </c:pt>
                  <c:pt idx="88">
                    <c:v>Poland</c:v>
                  </c:pt>
                  <c:pt idx="89">
                    <c:v>Portugal</c:v>
                  </c:pt>
                  <c:pt idx="90">
                    <c:v>Romania</c:v>
                  </c:pt>
                  <c:pt idx="91">
                    <c:v>Saudi Arabia</c:v>
                  </c:pt>
                  <c:pt idx="92">
                    <c:v>Serbia</c:v>
                  </c:pt>
                  <c:pt idx="93">
                    <c:v>Shanghai (China)</c:v>
                  </c:pt>
                  <c:pt idx="94">
                    <c:v>Singapore</c:v>
                  </c:pt>
                  <c:pt idx="95">
                    <c:v>Slovak Republic</c:v>
                  </c:pt>
                  <c:pt idx="96">
                    <c:v>Slovenia</c:v>
                  </c:pt>
                  <c:pt idx="97">
                    <c:v>South Africa</c:v>
                  </c:pt>
                  <c:pt idx="98">
                    <c:v>Spain</c:v>
                  </c:pt>
                  <c:pt idx="99">
                    <c:v>Sweden</c:v>
                  </c:pt>
                  <c:pt idx="100">
                    <c:v>Türkiye</c:v>
                  </c:pt>
                  <c:pt idx="101">
                    <c:v>United Arab Emirates</c:v>
                  </c:pt>
                  <c:pt idx="102">
                    <c:v>United States</c:v>
                  </c:pt>
                  <c:pt idx="103">
                    <c:v>Uzbekistan</c:v>
                  </c:pt>
                  <c:pt idx="104">
                    <c:v>Viet Nam</c:v>
                  </c:pt>
                  <c:pt idx="105">
                    <c:v>OECD average-27</c:v>
                  </c:pt>
                  <c:pt idx="106">
                    <c:v>Alberta (Canada)*</c:v>
                  </c:pt>
                  <c:pt idx="107">
                    <c:v>Netherlands*</c:v>
                  </c:pt>
                  <c:pt idx="108">
                    <c:v>New Zealand*</c:v>
                  </c:pt>
                  <c:pt idx="109">
                    <c:v>Norway*</c:v>
                  </c:pt>
                  <c:pt idx="110">
                    <c:v>Albania</c:v>
                  </c:pt>
                  <c:pt idx="111">
                    <c:v>Australia</c:v>
                  </c:pt>
                  <c:pt idx="112">
                    <c:v>Austria</c:v>
                  </c:pt>
                  <c:pt idx="113">
                    <c:v>Azerbaijan</c:v>
                  </c:pt>
                  <c:pt idx="114">
                    <c:v>Bahrain</c:v>
                  </c:pt>
                  <c:pt idx="115">
                    <c:v>Belgium</c:v>
                  </c:pt>
                  <c:pt idx="116">
                    <c:v>Flemish Comm. (Belgium)</c:v>
                  </c:pt>
                  <c:pt idx="117">
                    <c:v>French Comm. (Belgium)</c:v>
                  </c:pt>
                  <c:pt idx="118">
                    <c:v>Brazil</c:v>
                  </c:pt>
                  <c:pt idx="119">
                    <c:v>Bulgaria</c:v>
                  </c:pt>
                  <c:pt idx="120">
                    <c:v>Chile</c:v>
                  </c:pt>
                  <c:pt idx="121">
                    <c:v>Colombia</c:v>
                  </c:pt>
                  <c:pt idx="122">
                    <c:v>Costa Rica</c:v>
                  </c:pt>
                  <c:pt idx="123">
                    <c:v>Croatia</c:v>
                  </c:pt>
                  <c:pt idx="124">
                    <c:v>Czechia</c:v>
                  </c:pt>
                  <c:pt idx="125">
                    <c:v>Denmark</c:v>
                  </c:pt>
                  <c:pt idx="126">
                    <c:v>Estonia</c:v>
                  </c:pt>
                  <c:pt idx="127">
                    <c:v>Finland</c:v>
                  </c:pt>
                  <c:pt idx="128">
                    <c:v>France</c:v>
                  </c:pt>
                  <c:pt idx="129">
                    <c:v>Hungary</c:v>
                  </c:pt>
                  <c:pt idx="130">
                    <c:v>Iceland</c:v>
                  </c:pt>
                  <c:pt idx="131">
                    <c:v>Israel</c:v>
                  </c:pt>
                  <c:pt idx="132">
                    <c:v>Italy</c:v>
                  </c:pt>
                  <c:pt idx="133">
                    <c:v>Japan</c:v>
                  </c:pt>
                  <c:pt idx="134">
                    <c:v>Kazakhstan</c:v>
                  </c:pt>
                  <c:pt idx="135">
                    <c:v>Korea</c:v>
                  </c:pt>
                  <c:pt idx="136">
                    <c:v>Kosovo</c:v>
                  </c:pt>
                  <c:pt idx="137">
                    <c:v>Latvia</c:v>
                  </c:pt>
                  <c:pt idx="138">
                    <c:v>Lithuania</c:v>
                  </c:pt>
                  <c:pt idx="139">
                    <c:v>Malta</c:v>
                  </c:pt>
                  <c:pt idx="140">
                    <c:v>Montenegro</c:v>
                  </c:pt>
                  <c:pt idx="141">
                    <c:v>Morocco</c:v>
                  </c:pt>
                  <c:pt idx="142">
                    <c:v>North Macedonia</c:v>
                  </c:pt>
                  <c:pt idx="143">
                    <c:v>Poland</c:v>
                  </c:pt>
                  <c:pt idx="144">
                    <c:v>Portugal</c:v>
                  </c:pt>
                  <c:pt idx="145">
                    <c:v>Romania</c:v>
                  </c:pt>
                  <c:pt idx="146">
                    <c:v>Saudi Arabia</c:v>
                  </c:pt>
                  <c:pt idx="147">
                    <c:v>Serbia</c:v>
                  </c:pt>
                  <c:pt idx="148">
                    <c:v>Shanghai (China)</c:v>
                  </c:pt>
                  <c:pt idx="149">
                    <c:v>Singapore</c:v>
                  </c:pt>
                  <c:pt idx="150">
                    <c:v>Slovak Republic</c:v>
                  </c:pt>
                  <c:pt idx="151">
                    <c:v>Slovenia</c:v>
                  </c:pt>
                  <c:pt idx="152">
                    <c:v>South Africa</c:v>
                  </c:pt>
                  <c:pt idx="153">
                    <c:v>Spain</c:v>
                  </c:pt>
                  <c:pt idx="154">
                    <c:v>Sweden</c:v>
                  </c:pt>
                  <c:pt idx="155">
                    <c:v>Türkiye</c:v>
                  </c:pt>
                  <c:pt idx="156">
                    <c:v>United Arab Emirates</c:v>
                  </c:pt>
                  <c:pt idx="157">
                    <c:v>United States</c:v>
                  </c:pt>
                  <c:pt idx="158">
                    <c:v>Uzbekistan</c:v>
                  </c:pt>
                  <c:pt idx="159">
                    <c:v>Viet Nam</c:v>
                  </c:pt>
                  <c:pt idx="160">
                    <c:v>OECD average-27</c:v>
                  </c:pt>
                  <c:pt idx="161">
                    <c:v>Alberta (Canada)*</c:v>
                  </c:pt>
                  <c:pt idx="162">
                    <c:v>Netherlands*</c:v>
                  </c:pt>
                  <c:pt idx="163">
                    <c:v>New Zealand*</c:v>
                  </c:pt>
                  <c:pt idx="164">
                    <c:v>Norway*</c:v>
                  </c:pt>
                  <c:pt idx="165">
                    <c:v>Albania</c:v>
                  </c:pt>
                  <c:pt idx="166">
                    <c:v>Australia</c:v>
                  </c:pt>
                  <c:pt idx="167">
                    <c:v>Austria</c:v>
                  </c:pt>
                  <c:pt idx="168">
                    <c:v>Azerbaijan</c:v>
                  </c:pt>
                  <c:pt idx="169">
                    <c:v>Bahrain</c:v>
                  </c:pt>
                  <c:pt idx="170">
                    <c:v>Belgium</c:v>
                  </c:pt>
                  <c:pt idx="171">
                    <c:v>Flemish Comm. (Belgium)</c:v>
                  </c:pt>
                  <c:pt idx="172">
                    <c:v>French Comm. (Belgium)</c:v>
                  </c:pt>
                  <c:pt idx="173">
                    <c:v>Brazil</c:v>
                  </c:pt>
                  <c:pt idx="174">
                    <c:v>Bulgaria</c:v>
                  </c:pt>
                  <c:pt idx="175">
                    <c:v>Chile</c:v>
                  </c:pt>
                  <c:pt idx="176">
                    <c:v>Colombia</c:v>
                  </c:pt>
                  <c:pt idx="177">
                    <c:v>Costa Rica</c:v>
                  </c:pt>
                  <c:pt idx="178">
                    <c:v>Croatia</c:v>
                  </c:pt>
                  <c:pt idx="179">
                    <c:v>Czechia</c:v>
                  </c:pt>
                  <c:pt idx="180">
                    <c:v>Denmark</c:v>
                  </c:pt>
                  <c:pt idx="181">
                    <c:v>Estonia</c:v>
                  </c:pt>
                  <c:pt idx="182">
                    <c:v>Finland</c:v>
                  </c:pt>
                  <c:pt idx="183">
                    <c:v>France</c:v>
                  </c:pt>
                  <c:pt idx="184">
                    <c:v>Hungary</c:v>
                  </c:pt>
                  <c:pt idx="185">
                    <c:v>Iceland</c:v>
                  </c:pt>
                  <c:pt idx="186">
                    <c:v>Israel</c:v>
                  </c:pt>
                  <c:pt idx="187">
                    <c:v>Italy</c:v>
                  </c:pt>
                  <c:pt idx="188">
                    <c:v>Japan</c:v>
                  </c:pt>
                  <c:pt idx="189">
                    <c:v>Kazakhstan</c:v>
                  </c:pt>
                  <c:pt idx="190">
                    <c:v>Korea</c:v>
                  </c:pt>
                  <c:pt idx="191">
                    <c:v>Kosovo</c:v>
                  </c:pt>
                  <c:pt idx="192">
                    <c:v>Latvia</c:v>
                  </c:pt>
                  <c:pt idx="193">
                    <c:v>Lithuania</c:v>
                  </c:pt>
                  <c:pt idx="194">
                    <c:v>Malta</c:v>
                  </c:pt>
                  <c:pt idx="195">
                    <c:v>Montenegro</c:v>
                  </c:pt>
                  <c:pt idx="196">
                    <c:v>Morocco</c:v>
                  </c:pt>
                  <c:pt idx="197">
                    <c:v>North Macedonia</c:v>
                  </c:pt>
                  <c:pt idx="198">
                    <c:v>Poland</c:v>
                  </c:pt>
                  <c:pt idx="199">
                    <c:v>Portugal</c:v>
                  </c:pt>
                  <c:pt idx="200">
                    <c:v>Romania</c:v>
                  </c:pt>
                  <c:pt idx="201">
                    <c:v>Saudi Arabia</c:v>
                  </c:pt>
                  <c:pt idx="202">
                    <c:v>Serbia</c:v>
                  </c:pt>
                  <c:pt idx="203">
                    <c:v>Shanghai (China)</c:v>
                  </c:pt>
                  <c:pt idx="204">
                    <c:v>Singapore</c:v>
                  </c:pt>
                  <c:pt idx="205">
                    <c:v>Slovak Republic</c:v>
                  </c:pt>
                  <c:pt idx="206">
                    <c:v>Slovenia</c:v>
                  </c:pt>
                  <c:pt idx="207">
                    <c:v>South Africa</c:v>
                  </c:pt>
                  <c:pt idx="208">
                    <c:v>Spain</c:v>
                  </c:pt>
                  <c:pt idx="209">
                    <c:v>Sweden</c:v>
                  </c:pt>
                  <c:pt idx="210">
                    <c:v>Türkiye</c:v>
                  </c:pt>
                  <c:pt idx="211">
                    <c:v>United Arab Emirates</c:v>
                  </c:pt>
                  <c:pt idx="212">
                    <c:v>United States</c:v>
                  </c:pt>
                  <c:pt idx="213">
                    <c:v>Uzbekistan</c:v>
                  </c:pt>
                  <c:pt idx="214">
                    <c:v>Viet Nam</c:v>
                  </c:pt>
                  <c:pt idx="215">
                    <c:v>OECD average-27</c:v>
                  </c:pt>
                  <c:pt idx="216">
                    <c:v>Alberta (Canada)*</c:v>
                  </c:pt>
                  <c:pt idx="217">
                    <c:v>Netherlands*</c:v>
                  </c:pt>
                  <c:pt idx="218">
                    <c:v>New Zealand*</c:v>
                  </c:pt>
                  <c:pt idx="219">
                    <c:v>Norway*</c:v>
                  </c:pt>
                  <c:pt idx="220">
                    <c:v>Albania</c:v>
                  </c:pt>
                  <c:pt idx="221">
                    <c:v>Australia</c:v>
                  </c:pt>
                  <c:pt idx="222">
                    <c:v>Austria</c:v>
                  </c:pt>
                  <c:pt idx="223">
                    <c:v>Azerbaijan</c:v>
                  </c:pt>
                  <c:pt idx="224">
                    <c:v>Bahrain</c:v>
                  </c:pt>
                  <c:pt idx="225">
                    <c:v>Belgium</c:v>
                  </c:pt>
                  <c:pt idx="226">
                    <c:v>Flemish Comm. (Belgium)</c:v>
                  </c:pt>
                  <c:pt idx="227">
                    <c:v>French Comm. (Belgium)</c:v>
                  </c:pt>
                  <c:pt idx="228">
                    <c:v>Brazil</c:v>
                  </c:pt>
                  <c:pt idx="229">
                    <c:v>Bulgaria</c:v>
                  </c:pt>
                  <c:pt idx="230">
                    <c:v>Chile</c:v>
                  </c:pt>
                  <c:pt idx="231">
                    <c:v>Colombia</c:v>
                  </c:pt>
                  <c:pt idx="232">
                    <c:v>Costa Rica</c:v>
                  </c:pt>
                  <c:pt idx="233">
                    <c:v>Croatia</c:v>
                  </c:pt>
                  <c:pt idx="234">
                    <c:v>Czechia</c:v>
                  </c:pt>
                  <c:pt idx="235">
                    <c:v>Denmark</c:v>
                  </c:pt>
                  <c:pt idx="236">
                    <c:v>Estonia</c:v>
                  </c:pt>
                  <c:pt idx="237">
                    <c:v>Finland</c:v>
                  </c:pt>
                  <c:pt idx="238">
                    <c:v>France</c:v>
                  </c:pt>
                  <c:pt idx="239">
                    <c:v>Hungary</c:v>
                  </c:pt>
                  <c:pt idx="240">
                    <c:v>Iceland</c:v>
                  </c:pt>
                  <c:pt idx="241">
                    <c:v>Israel</c:v>
                  </c:pt>
                  <c:pt idx="242">
                    <c:v>Italy</c:v>
                  </c:pt>
                  <c:pt idx="243">
                    <c:v>Japan</c:v>
                  </c:pt>
                  <c:pt idx="244">
                    <c:v>Kazakhstan</c:v>
                  </c:pt>
                  <c:pt idx="245">
                    <c:v>Korea</c:v>
                  </c:pt>
                  <c:pt idx="246">
                    <c:v>Kosovo</c:v>
                  </c:pt>
                  <c:pt idx="247">
                    <c:v>Latvia</c:v>
                  </c:pt>
                  <c:pt idx="248">
                    <c:v>Lithuania</c:v>
                  </c:pt>
                  <c:pt idx="249">
                    <c:v>Malta</c:v>
                  </c:pt>
                  <c:pt idx="250">
                    <c:v>Montenegro</c:v>
                  </c:pt>
                  <c:pt idx="251">
                    <c:v>Morocco</c:v>
                  </c:pt>
                  <c:pt idx="252">
                    <c:v>North Macedonia</c:v>
                  </c:pt>
                  <c:pt idx="253">
                    <c:v>Poland</c:v>
                  </c:pt>
                  <c:pt idx="254">
                    <c:v>Portugal</c:v>
                  </c:pt>
                  <c:pt idx="255">
                    <c:v>Romania</c:v>
                  </c:pt>
                  <c:pt idx="256">
                    <c:v>Saudi Arabia</c:v>
                  </c:pt>
                  <c:pt idx="257">
                    <c:v>Serbia</c:v>
                  </c:pt>
                  <c:pt idx="258">
                    <c:v>Shanghai (China)</c:v>
                  </c:pt>
                  <c:pt idx="259">
                    <c:v>Singapore</c:v>
                  </c:pt>
                  <c:pt idx="260">
                    <c:v>Slovak Republic</c:v>
                  </c:pt>
                  <c:pt idx="261">
                    <c:v>Slovenia</c:v>
                  </c:pt>
                  <c:pt idx="262">
                    <c:v>South Africa</c:v>
                  </c:pt>
                  <c:pt idx="263">
                    <c:v>Spain</c:v>
                  </c:pt>
                  <c:pt idx="264">
                    <c:v>Sweden</c:v>
                  </c:pt>
                  <c:pt idx="265">
                    <c:v>Türkiye</c:v>
                  </c:pt>
                  <c:pt idx="266">
                    <c:v>United Arab Emirates</c:v>
                  </c:pt>
                  <c:pt idx="267">
                    <c:v>United States</c:v>
                  </c:pt>
                  <c:pt idx="268">
                    <c:v>Uzbekistan</c:v>
                  </c:pt>
                  <c:pt idx="269">
                    <c:v>Viet Nam</c:v>
                  </c:pt>
                  <c:pt idx="270">
                    <c:v>OECD average-27</c:v>
                  </c:pt>
                  <c:pt idx="271">
                    <c:v>Alberta (Canada)*</c:v>
                  </c:pt>
                  <c:pt idx="272">
                    <c:v>Netherlands*</c:v>
                  </c:pt>
                  <c:pt idx="273">
                    <c:v>New Zealand*</c:v>
                  </c:pt>
                  <c:pt idx="274">
                    <c:v>Norway*</c:v>
                  </c:pt>
                  <c:pt idx="275">
                    <c:v>Albania</c:v>
                  </c:pt>
                  <c:pt idx="276">
                    <c:v>Australia</c:v>
                  </c:pt>
                  <c:pt idx="277">
                    <c:v>Austria</c:v>
                  </c:pt>
                  <c:pt idx="278">
                    <c:v>Azerbaijan</c:v>
                  </c:pt>
                  <c:pt idx="279">
                    <c:v>Bahrain</c:v>
                  </c:pt>
                  <c:pt idx="280">
                    <c:v>Belgium</c:v>
                  </c:pt>
                  <c:pt idx="281">
                    <c:v>Flemish Comm. (Belgium)</c:v>
                  </c:pt>
                  <c:pt idx="282">
                    <c:v>French Comm. (Belgium)</c:v>
                  </c:pt>
                  <c:pt idx="283">
                    <c:v>Brazil</c:v>
                  </c:pt>
                  <c:pt idx="284">
                    <c:v>Bulgaria</c:v>
                  </c:pt>
                  <c:pt idx="285">
                    <c:v>Chile</c:v>
                  </c:pt>
                  <c:pt idx="286">
                    <c:v>Colombia</c:v>
                  </c:pt>
                  <c:pt idx="287">
                    <c:v>Costa Rica</c:v>
                  </c:pt>
                  <c:pt idx="288">
                    <c:v>Croatia</c:v>
                  </c:pt>
                  <c:pt idx="289">
                    <c:v>Czechia</c:v>
                  </c:pt>
                  <c:pt idx="290">
                    <c:v>Denmark</c:v>
                  </c:pt>
                  <c:pt idx="291">
                    <c:v>Estonia</c:v>
                  </c:pt>
                  <c:pt idx="292">
                    <c:v>Finland</c:v>
                  </c:pt>
                  <c:pt idx="293">
                    <c:v>France</c:v>
                  </c:pt>
                  <c:pt idx="294">
                    <c:v>Hungary</c:v>
                  </c:pt>
                  <c:pt idx="295">
                    <c:v>Iceland</c:v>
                  </c:pt>
                  <c:pt idx="296">
                    <c:v>Israel</c:v>
                  </c:pt>
                  <c:pt idx="297">
                    <c:v>Italy</c:v>
                  </c:pt>
                  <c:pt idx="298">
                    <c:v>Japan</c:v>
                  </c:pt>
                  <c:pt idx="299">
                    <c:v>Kazakhstan</c:v>
                  </c:pt>
                  <c:pt idx="300">
                    <c:v>Korea</c:v>
                  </c:pt>
                  <c:pt idx="301">
                    <c:v>Kosovo</c:v>
                  </c:pt>
                  <c:pt idx="302">
                    <c:v>Latvia</c:v>
                  </c:pt>
                  <c:pt idx="303">
                    <c:v>Lithuania</c:v>
                  </c:pt>
                  <c:pt idx="304">
                    <c:v>Malta</c:v>
                  </c:pt>
                  <c:pt idx="305">
                    <c:v>Montenegro</c:v>
                  </c:pt>
                  <c:pt idx="306">
                    <c:v>Morocco</c:v>
                  </c:pt>
                  <c:pt idx="307">
                    <c:v>North Macedonia</c:v>
                  </c:pt>
                  <c:pt idx="308">
                    <c:v>Poland</c:v>
                  </c:pt>
                  <c:pt idx="309">
                    <c:v>Portugal</c:v>
                  </c:pt>
                  <c:pt idx="310">
                    <c:v>Romania</c:v>
                  </c:pt>
                  <c:pt idx="311">
                    <c:v>Saudi Arabia</c:v>
                  </c:pt>
                  <c:pt idx="312">
                    <c:v>Serbia</c:v>
                  </c:pt>
                  <c:pt idx="313">
                    <c:v>Shanghai (China)</c:v>
                  </c:pt>
                  <c:pt idx="314">
                    <c:v>Singapore</c:v>
                  </c:pt>
                  <c:pt idx="315">
                    <c:v>Slovak Republic</c:v>
                  </c:pt>
                  <c:pt idx="316">
                    <c:v>Slovenia</c:v>
                  </c:pt>
                  <c:pt idx="317">
                    <c:v>South Africa</c:v>
                  </c:pt>
                  <c:pt idx="318">
                    <c:v>Spain</c:v>
                  </c:pt>
                  <c:pt idx="319">
                    <c:v>Sweden</c:v>
                  </c:pt>
                  <c:pt idx="320">
                    <c:v>Türkiye</c:v>
                  </c:pt>
                  <c:pt idx="321">
                    <c:v>United Arab Emirates</c:v>
                  </c:pt>
                  <c:pt idx="322">
                    <c:v>United States</c:v>
                  </c:pt>
                  <c:pt idx="323">
                    <c:v>Uzbekistan</c:v>
                  </c:pt>
                  <c:pt idx="324">
                    <c:v>Viet Nam</c:v>
                  </c:pt>
                  <c:pt idx="325">
                    <c:v>OECD average-27</c:v>
                  </c:pt>
                  <c:pt idx="326">
                    <c:v>Alberta (Canada)*</c:v>
                  </c:pt>
                  <c:pt idx="327">
                    <c:v>Netherlands*</c:v>
                  </c:pt>
                  <c:pt idx="328">
                    <c:v>New Zealand*</c:v>
                  </c:pt>
                  <c:pt idx="329">
                    <c:v>Norway*</c:v>
                  </c:pt>
                  <c:pt idx="330">
                    <c:v>Albania</c:v>
                  </c:pt>
                  <c:pt idx="331">
                    <c:v>Australia</c:v>
                  </c:pt>
                  <c:pt idx="332">
                    <c:v>Austria</c:v>
                  </c:pt>
                  <c:pt idx="333">
                    <c:v>Azerbaijan</c:v>
                  </c:pt>
                  <c:pt idx="334">
                    <c:v>Bahrain</c:v>
                  </c:pt>
                  <c:pt idx="335">
                    <c:v>Belgium</c:v>
                  </c:pt>
                  <c:pt idx="336">
                    <c:v>Flemish Comm. (Belgium)</c:v>
                  </c:pt>
                  <c:pt idx="337">
                    <c:v>French Comm. (Belgium)</c:v>
                  </c:pt>
                  <c:pt idx="338">
                    <c:v>Brazil</c:v>
                  </c:pt>
                  <c:pt idx="339">
                    <c:v>Bulgaria</c:v>
                  </c:pt>
                  <c:pt idx="340">
                    <c:v>Chile</c:v>
                  </c:pt>
                  <c:pt idx="341">
                    <c:v>Colombia</c:v>
                  </c:pt>
                  <c:pt idx="342">
                    <c:v>Costa Rica</c:v>
                  </c:pt>
                  <c:pt idx="343">
                    <c:v>Croatia</c:v>
                  </c:pt>
                  <c:pt idx="344">
                    <c:v>Czechia</c:v>
                  </c:pt>
                  <c:pt idx="345">
                    <c:v>Denmark</c:v>
                  </c:pt>
                  <c:pt idx="346">
                    <c:v>Estonia</c:v>
                  </c:pt>
                  <c:pt idx="347">
                    <c:v>Finland</c:v>
                  </c:pt>
                  <c:pt idx="348">
                    <c:v>France</c:v>
                  </c:pt>
                  <c:pt idx="349">
                    <c:v>Hungary</c:v>
                  </c:pt>
                  <c:pt idx="350">
                    <c:v>Iceland</c:v>
                  </c:pt>
                  <c:pt idx="351">
                    <c:v>Israel</c:v>
                  </c:pt>
                  <c:pt idx="352">
                    <c:v>Italy</c:v>
                  </c:pt>
                  <c:pt idx="353">
                    <c:v>Japan</c:v>
                  </c:pt>
                  <c:pt idx="354">
                    <c:v>Kazakhstan</c:v>
                  </c:pt>
                  <c:pt idx="355">
                    <c:v>Korea</c:v>
                  </c:pt>
                  <c:pt idx="356">
                    <c:v>Kosovo</c:v>
                  </c:pt>
                  <c:pt idx="357">
                    <c:v>Latvia</c:v>
                  </c:pt>
                  <c:pt idx="358">
                    <c:v>Lithuania</c:v>
                  </c:pt>
                  <c:pt idx="359">
                    <c:v>Malta</c:v>
                  </c:pt>
                  <c:pt idx="360">
                    <c:v>Montenegro</c:v>
                  </c:pt>
                  <c:pt idx="361">
                    <c:v>Morocco</c:v>
                  </c:pt>
                  <c:pt idx="362">
                    <c:v>North Macedonia</c:v>
                  </c:pt>
                  <c:pt idx="363">
                    <c:v>Poland</c:v>
                  </c:pt>
                  <c:pt idx="364">
                    <c:v>Portugal</c:v>
                  </c:pt>
                  <c:pt idx="365">
                    <c:v>Romania</c:v>
                  </c:pt>
                  <c:pt idx="366">
                    <c:v>Saudi Arabia</c:v>
                  </c:pt>
                  <c:pt idx="367">
                    <c:v>Serbia</c:v>
                  </c:pt>
                  <c:pt idx="368">
                    <c:v>Shanghai (China)</c:v>
                  </c:pt>
                  <c:pt idx="369">
                    <c:v>Singapore</c:v>
                  </c:pt>
                  <c:pt idx="370">
                    <c:v>Slovak Republic</c:v>
                  </c:pt>
                  <c:pt idx="371">
                    <c:v>Slovenia</c:v>
                  </c:pt>
                  <c:pt idx="372">
                    <c:v>South Africa</c:v>
                  </c:pt>
                  <c:pt idx="373">
                    <c:v>Spain</c:v>
                  </c:pt>
                  <c:pt idx="374">
                    <c:v>Sweden</c:v>
                  </c:pt>
                  <c:pt idx="375">
                    <c:v>Türkiye</c:v>
                  </c:pt>
                  <c:pt idx="376">
                    <c:v>United Arab Emirates</c:v>
                  </c:pt>
                  <c:pt idx="377">
                    <c:v>United States</c:v>
                  </c:pt>
                  <c:pt idx="378">
                    <c:v>Uzbekistan</c:v>
                  </c:pt>
                  <c:pt idx="379">
                    <c:v>Viet Nam</c:v>
                  </c:pt>
                  <c:pt idx="380">
                    <c:v>OECD average-27</c:v>
                  </c:pt>
                  <c:pt idx="381">
                    <c:v>Alberta (Canada)*</c:v>
                  </c:pt>
                  <c:pt idx="382">
                    <c:v>Netherlands*</c:v>
                  </c:pt>
                  <c:pt idx="383">
                    <c:v>New Zealand*</c:v>
                  </c:pt>
                  <c:pt idx="384">
                    <c:v>Norway*</c:v>
                  </c:pt>
                </c15:dlblRangeCache>
              </c15:datalabelsRange>
            </c:ext>
            <c:ext xmlns:c16="http://schemas.microsoft.com/office/drawing/2014/chart" uri="{C3380CC4-5D6E-409C-BE32-E72D297353CC}">
              <c16:uniqueId val="{0000089F-0703-40B5-ADDA-D135C7DA0897}"/>
            </c:ext>
          </c:extLst>
        </c:ser>
        <c:ser>
          <c:idx val="7"/>
          <c:order val="7"/>
          <c:spPr>
            <a:ln w="25400" cap="rnd">
              <a:noFill/>
              <a:round/>
            </a:ln>
            <a:effectLst/>
          </c:spPr>
          <c:marker>
            <c:symbol val="square"/>
            <c:size val="15"/>
            <c:spPr>
              <a:gradFill>
                <a:gsLst>
                  <a:gs pos="35000">
                    <a:schemeClr val="accent1">
                      <a:lumMod val="5000"/>
                      <a:lumOff val="95000"/>
                      <a:alpha val="0"/>
                    </a:schemeClr>
                  </a:gs>
                  <a:gs pos="40000">
                    <a:schemeClr val="accent2"/>
                  </a:gs>
                  <a:gs pos="60000">
                    <a:schemeClr val="accent2"/>
                  </a:gs>
                  <a:gs pos="66000">
                    <a:schemeClr val="bg1">
                      <a:alpha val="0"/>
                    </a:schemeClr>
                  </a:gs>
                </a:gsLst>
                <a:lin ang="0" scaled="0"/>
              </a:gradFill>
              <a:ln w="9525">
                <a:noFill/>
              </a:ln>
              <a:effectLst/>
            </c:spPr>
          </c:marker>
          <c:dLbls>
            <c:dLbl>
              <c:idx val="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0-0703-40B5-ADDA-D135C7DA0897}"/>
                </c:ext>
              </c:extLst>
            </c:dLbl>
            <c:dLbl>
              <c:idx val="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1-0703-40B5-ADDA-D135C7DA0897}"/>
                </c:ext>
              </c:extLst>
            </c:dLbl>
            <c:dLbl>
              <c:idx val="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2-0703-40B5-ADDA-D135C7DA0897}"/>
                </c:ext>
              </c:extLst>
            </c:dLbl>
            <c:dLbl>
              <c:idx val="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3-0703-40B5-ADDA-D135C7DA0897}"/>
                </c:ext>
              </c:extLst>
            </c:dLbl>
            <c:dLbl>
              <c:idx val="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4-0703-40B5-ADDA-D135C7DA0897}"/>
                </c:ext>
              </c:extLst>
            </c:dLbl>
            <c:dLbl>
              <c:idx val="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5-0703-40B5-ADDA-D135C7DA0897}"/>
                </c:ext>
              </c:extLst>
            </c:dLbl>
            <c:dLbl>
              <c:idx val="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6-0703-40B5-ADDA-D135C7DA0897}"/>
                </c:ext>
              </c:extLst>
            </c:dLbl>
            <c:dLbl>
              <c:idx val="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7-0703-40B5-ADDA-D135C7DA0897}"/>
                </c:ext>
              </c:extLst>
            </c:dLbl>
            <c:dLbl>
              <c:idx val="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8-0703-40B5-ADDA-D135C7DA0897}"/>
                </c:ext>
              </c:extLst>
            </c:dLbl>
            <c:dLbl>
              <c:idx val="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9-0703-40B5-ADDA-D135C7DA0897}"/>
                </c:ext>
              </c:extLst>
            </c:dLbl>
            <c:dLbl>
              <c:idx val="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A-0703-40B5-ADDA-D135C7DA0897}"/>
                </c:ext>
              </c:extLst>
            </c:dLbl>
            <c:dLbl>
              <c:idx val="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B-0703-40B5-ADDA-D135C7DA0897}"/>
                </c:ext>
              </c:extLst>
            </c:dLbl>
            <c:dLbl>
              <c:idx val="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C-0703-40B5-ADDA-D135C7DA0897}"/>
                </c:ext>
              </c:extLst>
            </c:dLbl>
            <c:dLbl>
              <c:idx val="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D-0703-40B5-ADDA-D135C7DA0897}"/>
                </c:ext>
              </c:extLst>
            </c:dLbl>
            <c:dLbl>
              <c:idx val="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E-0703-40B5-ADDA-D135C7DA0897}"/>
                </c:ext>
              </c:extLst>
            </c:dLbl>
            <c:dLbl>
              <c:idx val="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AF-0703-40B5-ADDA-D135C7DA0897}"/>
                </c:ext>
              </c:extLst>
            </c:dLbl>
            <c:dLbl>
              <c:idx val="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0-0703-40B5-ADDA-D135C7DA0897}"/>
                </c:ext>
              </c:extLst>
            </c:dLbl>
            <c:dLbl>
              <c:idx val="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1-0703-40B5-ADDA-D135C7DA0897}"/>
                </c:ext>
              </c:extLst>
            </c:dLbl>
            <c:dLbl>
              <c:idx val="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2-0703-40B5-ADDA-D135C7DA0897}"/>
                </c:ext>
              </c:extLst>
            </c:dLbl>
            <c:dLbl>
              <c:idx val="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3-0703-40B5-ADDA-D135C7DA0897}"/>
                </c:ext>
              </c:extLst>
            </c:dLbl>
            <c:dLbl>
              <c:idx val="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4-0703-40B5-ADDA-D135C7DA0897}"/>
                </c:ext>
              </c:extLst>
            </c:dLbl>
            <c:dLbl>
              <c:idx val="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5-0703-40B5-ADDA-D135C7DA0897}"/>
                </c:ext>
              </c:extLst>
            </c:dLbl>
            <c:dLbl>
              <c:idx val="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6-0703-40B5-ADDA-D135C7DA0897}"/>
                </c:ext>
              </c:extLst>
            </c:dLbl>
            <c:dLbl>
              <c:idx val="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7-0703-40B5-ADDA-D135C7DA0897}"/>
                </c:ext>
              </c:extLst>
            </c:dLbl>
            <c:dLbl>
              <c:idx val="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8-0703-40B5-ADDA-D135C7DA0897}"/>
                </c:ext>
              </c:extLst>
            </c:dLbl>
            <c:dLbl>
              <c:idx val="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9-0703-40B5-ADDA-D135C7DA0897}"/>
                </c:ext>
              </c:extLst>
            </c:dLbl>
            <c:dLbl>
              <c:idx val="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A-0703-40B5-ADDA-D135C7DA0897}"/>
                </c:ext>
              </c:extLst>
            </c:dLbl>
            <c:dLbl>
              <c:idx val="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B-0703-40B5-ADDA-D135C7DA0897}"/>
                </c:ext>
              </c:extLst>
            </c:dLbl>
            <c:dLbl>
              <c:idx val="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C-0703-40B5-ADDA-D135C7DA0897}"/>
                </c:ext>
              </c:extLst>
            </c:dLbl>
            <c:dLbl>
              <c:idx val="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D-0703-40B5-ADDA-D135C7DA0897}"/>
                </c:ext>
              </c:extLst>
            </c:dLbl>
            <c:dLbl>
              <c:idx val="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E-0703-40B5-ADDA-D135C7DA0897}"/>
                </c:ext>
              </c:extLst>
            </c:dLbl>
            <c:dLbl>
              <c:idx val="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BF-0703-40B5-ADDA-D135C7DA0897}"/>
                </c:ext>
              </c:extLst>
            </c:dLbl>
            <c:dLbl>
              <c:idx val="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0-0703-40B5-ADDA-D135C7DA0897}"/>
                </c:ext>
              </c:extLst>
            </c:dLbl>
            <c:dLbl>
              <c:idx val="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1-0703-40B5-ADDA-D135C7DA0897}"/>
                </c:ext>
              </c:extLst>
            </c:dLbl>
            <c:dLbl>
              <c:idx val="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2-0703-40B5-ADDA-D135C7DA0897}"/>
                </c:ext>
              </c:extLst>
            </c:dLbl>
            <c:dLbl>
              <c:idx val="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3-0703-40B5-ADDA-D135C7DA0897}"/>
                </c:ext>
              </c:extLst>
            </c:dLbl>
            <c:dLbl>
              <c:idx val="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4-0703-40B5-ADDA-D135C7DA0897}"/>
                </c:ext>
              </c:extLst>
            </c:dLbl>
            <c:dLbl>
              <c:idx val="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5-0703-40B5-ADDA-D135C7DA0897}"/>
                </c:ext>
              </c:extLst>
            </c:dLbl>
            <c:dLbl>
              <c:idx val="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6-0703-40B5-ADDA-D135C7DA0897}"/>
                </c:ext>
              </c:extLst>
            </c:dLbl>
            <c:dLbl>
              <c:idx val="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7-0703-40B5-ADDA-D135C7DA0897}"/>
                </c:ext>
              </c:extLst>
            </c:dLbl>
            <c:dLbl>
              <c:idx val="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8-0703-40B5-ADDA-D135C7DA0897}"/>
                </c:ext>
              </c:extLst>
            </c:dLbl>
            <c:dLbl>
              <c:idx val="41"/>
              <c:layout>
                <c:manualLayout>
                  <c:x val="-1.4319444444444496E-2"/>
                  <c:y val="3.8579651157933804E-2"/>
                </c:manualLayout>
              </c:layout>
              <c:tx>
                <c:rich>
                  <a:bodyPr/>
                  <a:lstStyle/>
                  <a:p>
                    <a:fld id="{35D99376-1C64-45C2-8FA9-96B7B2E703E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8C9-0703-40B5-ADDA-D135C7DA0897}"/>
                </c:ext>
              </c:extLst>
            </c:dLbl>
            <c:dLbl>
              <c:idx val="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A-0703-40B5-ADDA-D135C7DA0897}"/>
                </c:ext>
              </c:extLst>
            </c:dLbl>
            <c:dLbl>
              <c:idx val="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B-0703-40B5-ADDA-D135C7DA0897}"/>
                </c:ext>
              </c:extLst>
            </c:dLbl>
            <c:dLbl>
              <c:idx val="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C-0703-40B5-ADDA-D135C7DA0897}"/>
                </c:ext>
              </c:extLst>
            </c:dLbl>
            <c:dLbl>
              <c:idx val="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D-0703-40B5-ADDA-D135C7DA0897}"/>
                </c:ext>
              </c:extLst>
            </c:dLbl>
            <c:dLbl>
              <c:idx val="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E-0703-40B5-ADDA-D135C7DA0897}"/>
                </c:ext>
              </c:extLst>
            </c:dLbl>
            <c:dLbl>
              <c:idx val="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CF-0703-40B5-ADDA-D135C7DA0897}"/>
                </c:ext>
              </c:extLst>
            </c:dLbl>
            <c:dLbl>
              <c:idx val="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0-0703-40B5-ADDA-D135C7DA0897}"/>
                </c:ext>
              </c:extLst>
            </c:dLbl>
            <c:dLbl>
              <c:idx val="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1-0703-40B5-ADDA-D135C7DA0897}"/>
                </c:ext>
              </c:extLst>
            </c:dLbl>
            <c:dLbl>
              <c:idx val="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2-0703-40B5-ADDA-D135C7DA0897}"/>
                </c:ext>
              </c:extLst>
            </c:dLbl>
            <c:dLbl>
              <c:idx val="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3-0703-40B5-ADDA-D135C7DA0897}"/>
                </c:ext>
              </c:extLst>
            </c:dLbl>
            <c:dLbl>
              <c:idx val="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4-0703-40B5-ADDA-D135C7DA0897}"/>
                </c:ext>
              </c:extLst>
            </c:dLbl>
            <c:dLbl>
              <c:idx val="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5-0703-40B5-ADDA-D135C7DA0897}"/>
                </c:ext>
              </c:extLst>
            </c:dLbl>
            <c:dLbl>
              <c:idx val="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6-0703-40B5-ADDA-D135C7DA0897}"/>
                </c:ext>
              </c:extLst>
            </c:dLbl>
            <c:dLbl>
              <c:idx val="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7-0703-40B5-ADDA-D135C7DA0897}"/>
                </c:ext>
              </c:extLst>
            </c:dLbl>
            <c:dLbl>
              <c:idx val="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8-0703-40B5-ADDA-D135C7DA0897}"/>
                </c:ext>
              </c:extLst>
            </c:dLbl>
            <c:dLbl>
              <c:idx val="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9-0703-40B5-ADDA-D135C7DA0897}"/>
                </c:ext>
              </c:extLst>
            </c:dLbl>
            <c:dLbl>
              <c:idx val="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A-0703-40B5-ADDA-D135C7DA0897}"/>
                </c:ext>
              </c:extLst>
            </c:dLbl>
            <c:dLbl>
              <c:idx val="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B-0703-40B5-ADDA-D135C7DA0897}"/>
                </c:ext>
              </c:extLst>
            </c:dLbl>
            <c:dLbl>
              <c:idx val="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C-0703-40B5-ADDA-D135C7DA0897}"/>
                </c:ext>
              </c:extLst>
            </c:dLbl>
            <c:dLbl>
              <c:idx val="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D-0703-40B5-ADDA-D135C7DA0897}"/>
                </c:ext>
              </c:extLst>
            </c:dLbl>
            <c:dLbl>
              <c:idx val="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E-0703-40B5-ADDA-D135C7DA0897}"/>
                </c:ext>
              </c:extLst>
            </c:dLbl>
            <c:dLbl>
              <c:idx val="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DF-0703-40B5-ADDA-D135C7DA0897}"/>
                </c:ext>
              </c:extLst>
            </c:dLbl>
            <c:dLbl>
              <c:idx val="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0-0703-40B5-ADDA-D135C7DA0897}"/>
                </c:ext>
              </c:extLst>
            </c:dLbl>
            <c:dLbl>
              <c:idx val="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1-0703-40B5-ADDA-D135C7DA0897}"/>
                </c:ext>
              </c:extLst>
            </c:dLbl>
            <c:dLbl>
              <c:idx val="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2-0703-40B5-ADDA-D135C7DA0897}"/>
                </c:ext>
              </c:extLst>
            </c:dLbl>
            <c:dLbl>
              <c:idx val="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3-0703-40B5-ADDA-D135C7DA0897}"/>
                </c:ext>
              </c:extLst>
            </c:dLbl>
            <c:dLbl>
              <c:idx val="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4-0703-40B5-ADDA-D135C7DA0897}"/>
                </c:ext>
              </c:extLst>
            </c:dLbl>
            <c:dLbl>
              <c:idx val="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5-0703-40B5-ADDA-D135C7DA0897}"/>
                </c:ext>
              </c:extLst>
            </c:dLbl>
            <c:dLbl>
              <c:idx val="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6-0703-40B5-ADDA-D135C7DA0897}"/>
                </c:ext>
              </c:extLst>
            </c:dLbl>
            <c:dLbl>
              <c:idx val="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7-0703-40B5-ADDA-D135C7DA0897}"/>
                </c:ext>
              </c:extLst>
            </c:dLbl>
            <c:dLbl>
              <c:idx val="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8-0703-40B5-ADDA-D135C7DA0897}"/>
                </c:ext>
              </c:extLst>
            </c:dLbl>
            <c:dLbl>
              <c:idx val="73"/>
              <c:layout>
                <c:manualLayout>
                  <c:x val="-1.2458333333333333E-2"/>
                  <c:y val="3.2149709298278165E-2"/>
                </c:manualLayout>
              </c:layout>
              <c:tx>
                <c:rich>
                  <a:bodyPr/>
                  <a:lstStyle/>
                  <a:p>
                    <a:fld id="{E13A489D-DAE2-4BB8-BB89-47F8C216160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8E9-0703-40B5-ADDA-D135C7DA0897}"/>
                </c:ext>
              </c:extLst>
            </c:dLbl>
            <c:dLbl>
              <c:idx val="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A-0703-40B5-ADDA-D135C7DA0897}"/>
                </c:ext>
              </c:extLst>
            </c:dLbl>
            <c:dLbl>
              <c:idx val="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B-0703-40B5-ADDA-D135C7DA0897}"/>
                </c:ext>
              </c:extLst>
            </c:dLbl>
            <c:dLbl>
              <c:idx val="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C-0703-40B5-ADDA-D135C7DA0897}"/>
                </c:ext>
              </c:extLst>
            </c:dLbl>
            <c:dLbl>
              <c:idx val="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D-0703-40B5-ADDA-D135C7DA0897}"/>
                </c:ext>
              </c:extLst>
            </c:dLbl>
            <c:dLbl>
              <c:idx val="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E-0703-40B5-ADDA-D135C7DA0897}"/>
                </c:ext>
              </c:extLst>
            </c:dLbl>
            <c:dLbl>
              <c:idx val="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EF-0703-40B5-ADDA-D135C7DA0897}"/>
                </c:ext>
              </c:extLst>
            </c:dLbl>
            <c:dLbl>
              <c:idx val="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0-0703-40B5-ADDA-D135C7DA0897}"/>
                </c:ext>
              </c:extLst>
            </c:dLbl>
            <c:dLbl>
              <c:idx val="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1-0703-40B5-ADDA-D135C7DA0897}"/>
                </c:ext>
              </c:extLst>
            </c:dLbl>
            <c:dLbl>
              <c:idx val="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2-0703-40B5-ADDA-D135C7DA0897}"/>
                </c:ext>
              </c:extLst>
            </c:dLbl>
            <c:dLbl>
              <c:idx val="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3-0703-40B5-ADDA-D135C7DA0897}"/>
                </c:ext>
              </c:extLst>
            </c:dLbl>
            <c:dLbl>
              <c:idx val="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4-0703-40B5-ADDA-D135C7DA0897}"/>
                </c:ext>
              </c:extLst>
            </c:dLbl>
            <c:dLbl>
              <c:idx val="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5-0703-40B5-ADDA-D135C7DA0897}"/>
                </c:ext>
              </c:extLst>
            </c:dLbl>
            <c:dLbl>
              <c:idx val="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6-0703-40B5-ADDA-D135C7DA0897}"/>
                </c:ext>
              </c:extLst>
            </c:dLbl>
            <c:dLbl>
              <c:idx val="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7-0703-40B5-ADDA-D135C7DA0897}"/>
                </c:ext>
              </c:extLst>
            </c:dLbl>
            <c:dLbl>
              <c:idx val="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8-0703-40B5-ADDA-D135C7DA0897}"/>
                </c:ext>
              </c:extLst>
            </c:dLbl>
            <c:dLbl>
              <c:idx val="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9-0703-40B5-ADDA-D135C7DA0897}"/>
                </c:ext>
              </c:extLst>
            </c:dLbl>
            <c:dLbl>
              <c:idx val="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A-0703-40B5-ADDA-D135C7DA0897}"/>
                </c:ext>
              </c:extLst>
            </c:dLbl>
            <c:dLbl>
              <c:idx val="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B-0703-40B5-ADDA-D135C7DA0897}"/>
                </c:ext>
              </c:extLst>
            </c:dLbl>
            <c:dLbl>
              <c:idx val="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C-0703-40B5-ADDA-D135C7DA0897}"/>
                </c:ext>
              </c:extLst>
            </c:dLbl>
            <c:dLbl>
              <c:idx val="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D-0703-40B5-ADDA-D135C7DA0897}"/>
                </c:ext>
              </c:extLst>
            </c:dLbl>
            <c:dLbl>
              <c:idx val="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E-0703-40B5-ADDA-D135C7DA0897}"/>
                </c:ext>
              </c:extLst>
            </c:dLbl>
            <c:dLbl>
              <c:idx val="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8FF-0703-40B5-ADDA-D135C7DA0897}"/>
                </c:ext>
              </c:extLst>
            </c:dLbl>
            <c:dLbl>
              <c:idx val="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0-0703-40B5-ADDA-D135C7DA0897}"/>
                </c:ext>
              </c:extLst>
            </c:dLbl>
            <c:dLbl>
              <c:idx val="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1-0703-40B5-ADDA-D135C7DA0897}"/>
                </c:ext>
              </c:extLst>
            </c:dLbl>
            <c:dLbl>
              <c:idx val="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2-0703-40B5-ADDA-D135C7DA0897}"/>
                </c:ext>
              </c:extLst>
            </c:dLbl>
            <c:dLbl>
              <c:idx val="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3-0703-40B5-ADDA-D135C7DA0897}"/>
                </c:ext>
              </c:extLst>
            </c:dLbl>
            <c:dLbl>
              <c:idx val="1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4-0703-40B5-ADDA-D135C7DA0897}"/>
                </c:ext>
              </c:extLst>
            </c:dLbl>
            <c:dLbl>
              <c:idx val="1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5-0703-40B5-ADDA-D135C7DA0897}"/>
                </c:ext>
              </c:extLst>
            </c:dLbl>
            <c:dLbl>
              <c:idx val="1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6-0703-40B5-ADDA-D135C7DA0897}"/>
                </c:ext>
              </c:extLst>
            </c:dLbl>
            <c:dLbl>
              <c:idx val="1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7-0703-40B5-ADDA-D135C7DA0897}"/>
                </c:ext>
              </c:extLst>
            </c:dLbl>
            <c:dLbl>
              <c:idx val="1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8-0703-40B5-ADDA-D135C7DA0897}"/>
                </c:ext>
              </c:extLst>
            </c:dLbl>
            <c:dLbl>
              <c:idx val="1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9-0703-40B5-ADDA-D135C7DA0897}"/>
                </c:ext>
              </c:extLst>
            </c:dLbl>
            <c:dLbl>
              <c:idx val="1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A-0703-40B5-ADDA-D135C7DA0897}"/>
                </c:ext>
              </c:extLst>
            </c:dLbl>
            <c:dLbl>
              <c:idx val="1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B-0703-40B5-ADDA-D135C7DA0897}"/>
                </c:ext>
              </c:extLst>
            </c:dLbl>
            <c:dLbl>
              <c:idx val="1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C-0703-40B5-ADDA-D135C7DA0897}"/>
                </c:ext>
              </c:extLst>
            </c:dLbl>
            <c:dLbl>
              <c:idx val="1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D-0703-40B5-ADDA-D135C7DA0897}"/>
                </c:ext>
              </c:extLst>
            </c:dLbl>
            <c:dLbl>
              <c:idx val="1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E-0703-40B5-ADDA-D135C7DA0897}"/>
                </c:ext>
              </c:extLst>
            </c:dLbl>
            <c:dLbl>
              <c:idx val="1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0F-0703-40B5-ADDA-D135C7DA0897}"/>
                </c:ext>
              </c:extLst>
            </c:dLbl>
            <c:dLbl>
              <c:idx val="1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0-0703-40B5-ADDA-D135C7DA0897}"/>
                </c:ext>
              </c:extLst>
            </c:dLbl>
            <c:dLbl>
              <c:idx val="1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1-0703-40B5-ADDA-D135C7DA0897}"/>
                </c:ext>
              </c:extLst>
            </c:dLbl>
            <c:dLbl>
              <c:idx val="1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2-0703-40B5-ADDA-D135C7DA0897}"/>
                </c:ext>
              </c:extLst>
            </c:dLbl>
            <c:dLbl>
              <c:idx val="1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3-0703-40B5-ADDA-D135C7DA0897}"/>
                </c:ext>
              </c:extLst>
            </c:dLbl>
            <c:dLbl>
              <c:idx val="1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4-0703-40B5-ADDA-D135C7DA0897}"/>
                </c:ext>
              </c:extLst>
            </c:dLbl>
            <c:dLbl>
              <c:idx val="1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5-0703-40B5-ADDA-D135C7DA0897}"/>
                </c:ext>
              </c:extLst>
            </c:dLbl>
            <c:dLbl>
              <c:idx val="1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6-0703-40B5-ADDA-D135C7DA0897}"/>
                </c:ext>
              </c:extLst>
            </c:dLbl>
            <c:dLbl>
              <c:idx val="1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7-0703-40B5-ADDA-D135C7DA0897}"/>
                </c:ext>
              </c:extLst>
            </c:dLbl>
            <c:dLbl>
              <c:idx val="1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8-0703-40B5-ADDA-D135C7DA0897}"/>
                </c:ext>
              </c:extLst>
            </c:dLbl>
            <c:dLbl>
              <c:idx val="1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9-0703-40B5-ADDA-D135C7DA0897}"/>
                </c:ext>
              </c:extLst>
            </c:dLbl>
            <c:dLbl>
              <c:idx val="1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A-0703-40B5-ADDA-D135C7DA0897}"/>
                </c:ext>
              </c:extLst>
            </c:dLbl>
            <c:dLbl>
              <c:idx val="1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B-0703-40B5-ADDA-D135C7DA0897}"/>
                </c:ext>
              </c:extLst>
            </c:dLbl>
            <c:dLbl>
              <c:idx val="1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C-0703-40B5-ADDA-D135C7DA0897}"/>
                </c:ext>
              </c:extLst>
            </c:dLbl>
            <c:dLbl>
              <c:idx val="1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D-0703-40B5-ADDA-D135C7DA0897}"/>
                </c:ext>
              </c:extLst>
            </c:dLbl>
            <c:dLbl>
              <c:idx val="1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E-0703-40B5-ADDA-D135C7DA0897}"/>
                </c:ext>
              </c:extLst>
            </c:dLbl>
            <c:dLbl>
              <c:idx val="1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1F-0703-40B5-ADDA-D135C7DA0897}"/>
                </c:ext>
              </c:extLst>
            </c:dLbl>
            <c:dLbl>
              <c:idx val="1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0-0703-40B5-ADDA-D135C7DA0897}"/>
                </c:ext>
              </c:extLst>
            </c:dLbl>
            <c:dLbl>
              <c:idx val="1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1-0703-40B5-ADDA-D135C7DA0897}"/>
                </c:ext>
              </c:extLst>
            </c:dLbl>
            <c:dLbl>
              <c:idx val="1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2-0703-40B5-ADDA-D135C7DA0897}"/>
                </c:ext>
              </c:extLst>
            </c:dLbl>
            <c:dLbl>
              <c:idx val="1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3-0703-40B5-ADDA-D135C7DA0897}"/>
                </c:ext>
              </c:extLst>
            </c:dLbl>
            <c:dLbl>
              <c:idx val="1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4-0703-40B5-ADDA-D135C7DA0897}"/>
                </c:ext>
              </c:extLst>
            </c:dLbl>
            <c:dLbl>
              <c:idx val="1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5-0703-40B5-ADDA-D135C7DA0897}"/>
                </c:ext>
              </c:extLst>
            </c:dLbl>
            <c:dLbl>
              <c:idx val="1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6-0703-40B5-ADDA-D135C7DA0897}"/>
                </c:ext>
              </c:extLst>
            </c:dLbl>
            <c:dLbl>
              <c:idx val="1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7-0703-40B5-ADDA-D135C7DA0897}"/>
                </c:ext>
              </c:extLst>
            </c:dLbl>
            <c:dLbl>
              <c:idx val="1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8-0703-40B5-ADDA-D135C7DA0897}"/>
                </c:ext>
              </c:extLst>
            </c:dLbl>
            <c:dLbl>
              <c:idx val="1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9-0703-40B5-ADDA-D135C7DA0897}"/>
                </c:ext>
              </c:extLst>
            </c:dLbl>
            <c:dLbl>
              <c:idx val="1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A-0703-40B5-ADDA-D135C7DA0897}"/>
                </c:ext>
              </c:extLst>
            </c:dLbl>
            <c:dLbl>
              <c:idx val="1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B-0703-40B5-ADDA-D135C7DA0897}"/>
                </c:ext>
              </c:extLst>
            </c:dLbl>
            <c:dLbl>
              <c:idx val="1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C-0703-40B5-ADDA-D135C7DA0897}"/>
                </c:ext>
              </c:extLst>
            </c:dLbl>
            <c:dLbl>
              <c:idx val="1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D-0703-40B5-ADDA-D135C7DA0897}"/>
                </c:ext>
              </c:extLst>
            </c:dLbl>
            <c:dLbl>
              <c:idx val="1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E-0703-40B5-ADDA-D135C7DA0897}"/>
                </c:ext>
              </c:extLst>
            </c:dLbl>
            <c:dLbl>
              <c:idx val="1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2F-0703-40B5-ADDA-D135C7DA0897}"/>
                </c:ext>
              </c:extLst>
            </c:dLbl>
            <c:dLbl>
              <c:idx val="1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0-0703-40B5-ADDA-D135C7DA0897}"/>
                </c:ext>
              </c:extLst>
            </c:dLbl>
            <c:dLbl>
              <c:idx val="1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1-0703-40B5-ADDA-D135C7DA0897}"/>
                </c:ext>
              </c:extLst>
            </c:dLbl>
            <c:dLbl>
              <c:idx val="1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2-0703-40B5-ADDA-D135C7DA0897}"/>
                </c:ext>
              </c:extLst>
            </c:dLbl>
            <c:dLbl>
              <c:idx val="1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3-0703-40B5-ADDA-D135C7DA0897}"/>
                </c:ext>
              </c:extLst>
            </c:dLbl>
            <c:dLbl>
              <c:idx val="1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4-0703-40B5-ADDA-D135C7DA0897}"/>
                </c:ext>
              </c:extLst>
            </c:dLbl>
            <c:dLbl>
              <c:idx val="1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5-0703-40B5-ADDA-D135C7DA0897}"/>
                </c:ext>
              </c:extLst>
            </c:dLbl>
            <c:dLbl>
              <c:idx val="1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6-0703-40B5-ADDA-D135C7DA0897}"/>
                </c:ext>
              </c:extLst>
            </c:dLbl>
            <c:dLbl>
              <c:idx val="1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7-0703-40B5-ADDA-D135C7DA0897}"/>
                </c:ext>
              </c:extLst>
            </c:dLbl>
            <c:dLbl>
              <c:idx val="1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8-0703-40B5-ADDA-D135C7DA0897}"/>
                </c:ext>
              </c:extLst>
            </c:dLbl>
            <c:dLbl>
              <c:idx val="1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9-0703-40B5-ADDA-D135C7DA0897}"/>
                </c:ext>
              </c:extLst>
            </c:dLbl>
            <c:dLbl>
              <c:idx val="1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A-0703-40B5-ADDA-D135C7DA0897}"/>
                </c:ext>
              </c:extLst>
            </c:dLbl>
            <c:dLbl>
              <c:idx val="1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B-0703-40B5-ADDA-D135C7DA0897}"/>
                </c:ext>
              </c:extLst>
            </c:dLbl>
            <c:dLbl>
              <c:idx val="1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C-0703-40B5-ADDA-D135C7DA0897}"/>
                </c:ext>
              </c:extLst>
            </c:dLbl>
            <c:dLbl>
              <c:idx val="1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D-0703-40B5-ADDA-D135C7DA0897}"/>
                </c:ext>
              </c:extLst>
            </c:dLbl>
            <c:dLbl>
              <c:idx val="1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E-0703-40B5-ADDA-D135C7DA0897}"/>
                </c:ext>
              </c:extLst>
            </c:dLbl>
            <c:dLbl>
              <c:idx val="1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3F-0703-40B5-ADDA-D135C7DA0897}"/>
                </c:ext>
              </c:extLst>
            </c:dLbl>
            <c:dLbl>
              <c:idx val="1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0-0703-40B5-ADDA-D135C7DA0897}"/>
                </c:ext>
              </c:extLst>
            </c:dLbl>
            <c:dLbl>
              <c:idx val="1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1-0703-40B5-ADDA-D135C7DA0897}"/>
                </c:ext>
              </c:extLst>
            </c:dLbl>
            <c:dLbl>
              <c:idx val="1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2-0703-40B5-ADDA-D135C7DA0897}"/>
                </c:ext>
              </c:extLst>
            </c:dLbl>
            <c:dLbl>
              <c:idx val="1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3-0703-40B5-ADDA-D135C7DA0897}"/>
                </c:ext>
              </c:extLst>
            </c:dLbl>
            <c:dLbl>
              <c:idx val="164"/>
              <c:tx>
                <c:rich>
                  <a:bodyPr/>
                  <a:lstStyle/>
                  <a:p>
                    <a:fld id="{00A523E7-C9A8-431D-97E3-F346DE5823AF}"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944-0703-40B5-ADDA-D135C7DA0897}"/>
                </c:ext>
              </c:extLst>
            </c:dLbl>
            <c:dLbl>
              <c:idx val="1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5-0703-40B5-ADDA-D135C7DA0897}"/>
                </c:ext>
              </c:extLst>
            </c:dLbl>
            <c:dLbl>
              <c:idx val="1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6-0703-40B5-ADDA-D135C7DA0897}"/>
                </c:ext>
              </c:extLst>
            </c:dLbl>
            <c:dLbl>
              <c:idx val="1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7-0703-40B5-ADDA-D135C7DA0897}"/>
                </c:ext>
              </c:extLst>
            </c:dLbl>
            <c:dLbl>
              <c:idx val="1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8-0703-40B5-ADDA-D135C7DA0897}"/>
                </c:ext>
              </c:extLst>
            </c:dLbl>
            <c:dLbl>
              <c:idx val="1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9-0703-40B5-ADDA-D135C7DA0897}"/>
                </c:ext>
              </c:extLst>
            </c:dLbl>
            <c:dLbl>
              <c:idx val="1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A-0703-40B5-ADDA-D135C7DA0897}"/>
                </c:ext>
              </c:extLst>
            </c:dLbl>
            <c:dLbl>
              <c:idx val="1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B-0703-40B5-ADDA-D135C7DA0897}"/>
                </c:ext>
              </c:extLst>
            </c:dLbl>
            <c:dLbl>
              <c:idx val="1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C-0703-40B5-ADDA-D135C7DA0897}"/>
                </c:ext>
              </c:extLst>
            </c:dLbl>
            <c:dLbl>
              <c:idx val="1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D-0703-40B5-ADDA-D135C7DA0897}"/>
                </c:ext>
              </c:extLst>
            </c:dLbl>
            <c:dLbl>
              <c:idx val="1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E-0703-40B5-ADDA-D135C7DA0897}"/>
                </c:ext>
              </c:extLst>
            </c:dLbl>
            <c:dLbl>
              <c:idx val="1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4F-0703-40B5-ADDA-D135C7DA0897}"/>
                </c:ext>
              </c:extLst>
            </c:dLbl>
            <c:dLbl>
              <c:idx val="1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0-0703-40B5-ADDA-D135C7DA0897}"/>
                </c:ext>
              </c:extLst>
            </c:dLbl>
            <c:dLbl>
              <c:idx val="1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1-0703-40B5-ADDA-D135C7DA0897}"/>
                </c:ext>
              </c:extLst>
            </c:dLbl>
            <c:dLbl>
              <c:idx val="1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2-0703-40B5-ADDA-D135C7DA0897}"/>
                </c:ext>
              </c:extLst>
            </c:dLbl>
            <c:dLbl>
              <c:idx val="1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3-0703-40B5-ADDA-D135C7DA0897}"/>
                </c:ext>
              </c:extLst>
            </c:dLbl>
            <c:dLbl>
              <c:idx val="1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4-0703-40B5-ADDA-D135C7DA0897}"/>
                </c:ext>
              </c:extLst>
            </c:dLbl>
            <c:dLbl>
              <c:idx val="1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5-0703-40B5-ADDA-D135C7DA0897}"/>
                </c:ext>
              </c:extLst>
            </c:dLbl>
            <c:dLbl>
              <c:idx val="1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6-0703-40B5-ADDA-D135C7DA0897}"/>
                </c:ext>
              </c:extLst>
            </c:dLbl>
            <c:dLbl>
              <c:idx val="1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7-0703-40B5-ADDA-D135C7DA0897}"/>
                </c:ext>
              </c:extLst>
            </c:dLbl>
            <c:dLbl>
              <c:idx val="1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8-0703-40B5-ADDA-D135C7DA0897}"/>
                </c:ext>
              </c:extLst>
            </c:dLbl>
            <c:dLbl>
              <c:idx val="1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9-0703-40B5-ADDA-D135C7DA0897}"/>
                </c:ext>
              </c:extLst>
            </c:dLbl>
            <c:dLbl>
              <c:idx val="1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A-0703-40B5-ADDA-D135C7DA0897}"/>
                </c:ext>
              </c:extLst>
            </c:dLbl>
            <c:dLbl>
              <c:idx val="1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B-0703-40B5-ADDA-D135C7DA0897}"/>
                </c:ext>
              </c:extLst>
            </c:dLbl>
            <c:dLbl>
              <c:idx val="1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C-0703-40B5-ADDA-D135C7DA0897}"/>
                </c:ext>
              </c:extLst>
            </c:dLbl>
            <c:dLbl>
              <c:idx val="1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D-0703-40B5-ADDA-D135C7DA0897}"/>
                </c:ext>
              </c:extLst>
            </c:dLbl>
            <c:dLbl>
              <c:idx val="1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E-0703-40B5-ADDA-D135C7DA0897}"/>
                </c:ext>
              </c:extLst>
            </c:dLbl>
            <c:dLbl>
              <c:idx val="1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5F-0703-40B5-ADDA-D135C7DA0897}"/>
                </c:ext>
              </c:extLst>
            </c:dLbl>
            <c:dLbl>
              <c:idx val="1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0-0703-40B5-ADDA-D135C7DA0897}"/>
                </c:ext>
              </c:extLst>
            </c:dLbl>
            <c:dLbl>
              <c:idx val="1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1-0703-40B5-ADDA-D135C7DA0897}"/>
                </c:ext>
              </c:extLst>
            </c:dLbl>
            <c:dLbl>
              <c:idx val="1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2-0703-40B5-ADDA-D135C7DA0897}"/>
                </c:ext>
              </c:extLst>
            </c:dLbl>
            <c:dLbl>
              <c:idx val="1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3-0703-40B5-ADDA-D135C7DA0897}"/>
                </c:ext>
              </c:extLst>
            </c:dLbl>
            <c:dLbl>
              <c:idx val="1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4-0703-40B5-ADDA-D135C7DA0897}"/>
                </c:ext>
              </c:extLst>
            </c:dLbl>
            <c:dLbl>
              <c:idx val="1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5-0703-40B5-ADDA-D135C7DA0897}"/>
                </c:ext>
              </c:extLst>
            </c:dLbl>
            <c:dLbl>
              <c:idx val="1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6-0703-40B5-ADDA-D135C7DA0897}"/>
                </c:ext>
              </c:extLst>
            </c:dLbl>
            <c:dLbl>
              <c:idx val="1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7-0703-40B5-ADDA-D135C7DA0897}"/>
                </c:ext>
              </c:extLst>
            </c:dLbl>
            <c:dLbl>
              <c:idx val="2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8-0703-40B5-ADDA-D135C7DA0897}"/>
                </c:ext>
              </c:extLst>
            </c:dLbl>
            <c:dLbl>
              <c:idx val="2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9-0703-40B5-ADDA-D135C7DA0897}"/>
                </c:ext>
              </c:extLst>
            </c:dLbl>
            <c:dLbl>
              <c:idx val="2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A-0703-40B5-ADDA-D135C7DA0897}"/>
                </c:ext>
              </c:extLst>
            </c:dLbl>
            <c:dLbl>
              <c:idx val="2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B-0703-40B5-ADDA-D135C7DA0897}"/>
                </c:ext>
              </c:extLst>
            </c:dLbl>
            <c:dLbl>
              <c:idx val="2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C-0703-40B5-ADDA-D135C7DA0897}"/>
                </c:ext>
              </c:extLst>
            </c:dLbl>
            <c:dLbl>
              <c:idx val="2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D-0703-40B5-ADDA-D135C7DA0897}"/>
                </c:ext>
              </c:extLst>
            </c:dLbl>
            <c:dLbl>
              <c:idx val="206"/>
              <c:tx>
                <c:rich>
                  <a:bodyPr/>
                  <a:lstStyle/>
                  <a:p>
                    <a:fld id="{A15B3F6D-74E3-4882-882E-3B46DBF10ED5}"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96E-0703-40B5-ADDA-D135C7DA0897}"/>
                </c:ext>
              </c:extLst>
            </c:dLbl>
            <c:dLbl>
              <c:idx val="2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6F-0703-40B5-ADDA-D135C7DA0897}"/>
                </c:ext>
              </c:extLst>
            </c:dLbl>
            <c:dLbl>
              <c:idx val="2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0-0703-40B5-ADDA-D135C7DA0897}"/>
                </c:ext>
              </c:extLst>
            </c:dLbl>
            <c:dLbl>
              <c:idx val="2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1-0703-40B5-ADDA-D135C7DA0897}"/>
                </c:ext>
              </c:extLst>
            </c:dLbl>
            <c:dLbl>
              <c:idx val="2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2-0703-40B5-ADDA-D135C7DA0897}"/>
                </c:ext>
              </c:extLst>
            </c:dLbl>
            <c:dLbl>
              <c:idx val="2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3-0703-40B5-ADDA-D135C7DA0897}"/>
                </c:ext>
              </c:extLst>
            </c:dLbl>
            <c:dLbl>
              <c:idx val="2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4-0703-40B5-ADDA-D135C7DA0897}"/>
                </c:ext>
              </c:extLst>
            </c:dLbl>
            <c:dLbl>
              <c:idx val="2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5-0703-40B5-ADDA-D135C7DA0897}"/>
                </c:ext>
              </c:extLst>
            </c:dLbl>
            <c:dLbl>
              <c:idx val="2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6-0703-40B5-ADDA-D135C7DA0897}"/>
                </c:ext>
              </c:extLst>
            </c:dLbl>
            <c:dLbl>
              <c:idx val="2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7-0703-40B5-ADDA-D135C7DA0897}"/>
                </c:ext>
              </c:extLst>
            </c:dLbl>
            <c:dLbl>
              <c:idx val="2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8-0703-40B5-ADDA-D135C7DA0897}"/>
                </c:ext>
              </c:extLst>
            </c:dLbl>
            <c:dLbl>
              <c:idx val="2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9-0703-40B5-ADDA-D135C7DA0897}"/>
                </c:ext>
              </c:extLst>
            </c:dLbl>
            <c:dLbl>
              <c:idx val="2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A-0703-40B5-ADDA-D135C7DA0897}"/>
                </c:ext>
              </c:extLst>
            </c:dLbl>
            <c:dLbl>
              <c:idx val="2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B-0703-40B5-ADDA-D135C7DA0897}"/>
                </c:ext>
              </c:extLst>
            </c:dLbl>
            <c:dLbl>
              <c:idx val="2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C-0703-40B5-ADDA-D135C7DA0897}"/>
                </c:ext>
              </c:extLst>
            </c:dLbl>
            <c:dLbl>
              <c:idx val="2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D-0703-40B5-ADDA-D135C7DA0897}"/>
                </c:ext>
              </c:extLst>
            </c:dLbl>
            <c:dLbl>
              <c:idx val="2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E-0703-40B5-ADDA-D135C7DA0897}"/>
                </c:ext>
              </c:extLst>
            </c:dLbl>
            <c:dLbl>
              <c:idx val="2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7F-0703-40B5-ADDA-D135C7DA0897}"/>
                </c:ext>
              </c:extLst>
            </c:dLbl>
            <c:dLbl>
              <c:idx val="2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0-0703-40B5-ADDA-D135C7DA0897}"/>
                </c:ext>
              </c:extLst>
            </c:dLbl>
            <c:dLbl>
              <c:idx val="2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1-0703-40B5-ADDA-D135C7DA0897}"/>
                </c:ext>
              </c:extLst>
            </c:dLbl>
            <c:dLbl>
              <c:idx val="2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2-0703-40B5-ADDA-D135C7DA0897}"/>
                </c:ext>
              </c:extLst>
            </c:dLbl>
            <c:dLbl>
              <c:idx val="2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3-0703-40B5-ADDA-D135C7DA0897}"/>
                </c:ext>
              </c:extLst>
            </c:dLbl>
            <c:dLbl>
              <c:idx val="2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4-0703-40B5-ADDA-D135C7DA0897}"/>
                </c:ext>
              </c:extLst>
            </c:dLbl>
            <c:dLbl>
              <c:idx val="2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5-0703-40B5-ADDA-D135C7DA0897}"/>
                </c:ext>
              </c:extLst>
            </c:dLbl>
            <c:dLbl>
              <c:idx val="2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6-0703-40B5-ADDA-D135C7DA0897}"/>
                </c:ext>
              </c:extLst>
            </c:dLbl>
            <c:dLbl>
              <c:idx val="2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7-0703-40B5-ADDA-D135C7DA0897}"/>
                </c:ext>
              </c:extLst>
            </c:dLbl>
            <c:dLbl>
              <c:idx val="2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8-0703-40B5-ADDA-D135C7DA0897}"/>
                </c:ext>
              </c:extLst>
            </c:dLbl>
            <c:dLbl>
              <c:idx val="2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9-0703-40B5-ADDA-D135C7DA0897}"/>
                </c:ext>
              </c:extLst>
            </c:dLbl>
            <c:dLbl>
              <c:idx val="2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A-0703-40B5-ADDA-D135C7DA0897}"/>
                </c:ext>
              </c:extLst>
            </c:dLbl>
            <c:dLbl>
              <c:idx val="2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B-0703-40B5-ADDA-D135C7DA0897}"/>
                </c:ext>
              </c:extLst>
            </c:dLbl>
            <c:dLbl>
              <c:idx val="2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C-0703-40B5-ADDA-D135C7DA0897}"/>
                </c:ext>
              </c:extLst>
            </c:dLbl>
            <c:dLbl>
              <c:idx val="2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D-0703-40B5-ADDA-D135C7DA0897}"/>
                </c:ext>
              </c:extLst>
            </c:dLbl>
            <c:dLbl>
              <c:idx val="2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E-0703-40B5-ADDA-D135C7DA0897}"/>
                </c:ext>
              </c:extLst>
            </c:dLbl>
            <c:dLbl>
              <c:idx val="2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8F-0703-40B5-ADDA-D135C7DA0897}"/>
                </c:ext>
              </c:extLst>
            </c:dLbl>
            <c:dLbl>
              <c:idx val="2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0-0703-40B5-ADDA-D135C7DA0897}"/>
                </c:ext>
              </c:extLst>
            </c:dLbl>
            <c:dLbl>
              <c:idx val="2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1-0703-40B5-ADDA-D135C7DA0897}"/>
                </c:ext>
              </c:extLst>
            </c:dLbl>
            <c:dLbl>
              <c:idx val="2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2-0703-40B5-ADDA-D135C7DA0897}"/>
                </c:ext>
              </c:extLst>
            </c:dLbl>
            <c:dLbl>
              <c:idx val="2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3-0703-40B5-ADDA-D135C7DA0897}"/>
                </c:ext>
              </c:extLst>
            </c:dLbl>
            <c:dLbl>
              <c:idx val="2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4-0703-40B5-ADDA-D135C7DA0897}"/>
                </c:ext>
              </c:extLst>
            </c:dLbl>
            <c:dLbl>
              <c:idx val="2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5-0703-40B5-ADDA-D135C7DA0897}"/>
                </c:ext>
              </c:extLst>
            </c:dLbl>
            <c:dLbl>
              <c:idx val="2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6-0703-40B5-ADDA-D135C7DA0897}"/>
                </c:ext>
              </c:extLst>
            </c:dLbl>
            <c:dLbl>
              <c:idx val="2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7-0703-40B5-ADDA-D135C7DA0897}"/>
                </c:ext>
              </c:extLst>
            </c:dLbl>
            <c:dLbl>
              <c:idx val="2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8-0703-40B5-ADDA-D135C7DA0897}"/>
                </c:ext>
              </c:extLst>
            </c:dLbl>
            <c:dLbl>
              <c:idx val="2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9-0703-40B5-ADDA-D135C7DA0897}"/>
                </c:ext>
              </c:extLst>
            </c:dLbl>
            <c:dLbl>
              <c:idx val="2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A-0703-40B5-ADDA-D135C7DA0897}"/>
                </c:ext>
              </c:extLst>
            </c:dLbl>
            <c:dLbl>
              <c:idx val="2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B-0703-40B5-ADDA-D135C7DA0897}"/>
                </c:ext>
              </c:extLst>
            </c:dLbl>
            <c:dLbl>
              <c:idx val="2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C-0703-40B5-ADDA-D135C7DA0897}"/>
                </c:ext>
              </c:extLst>
            </c:dLbl>
            <c:dLbl>
              <c:idx val="2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D-0703-40B5-ADDA-D135C7DA0897}"/>
                </c:ext>
              </c:extLst>
            </c:dLbl>
            <c:dLbl>
              <c:idx val="2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E-0703-40B5-ADDA-D135C7DA0897}"/>
                </c:ext>
              </c:extLst>
            </c:dLbl>
            <c:dLbl>
              <c:idx val="2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9F-0703-40B5-ADDA-D135C7DA0897}"/>
                </c:ext>
              </c:extLst>
            </c:dLbl>
            <c:dLbl>
              <c:idx val="2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0-0703-40B5-ADDA-D135C7DA0897}"/>
                </c:ext>
              </c:extLst>
            </c:dLbl>
            <c:dLbl>
              <c:idx val="2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1-0703-40B5-ADDA-D135C7DA0897}"/>
                </c:ext>
              </c:extLst>
            </c:dLbl>
            <c:dLbl>
              <c:idx val="2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2-0703-40B5-ADDA-D135C7DA0897}"/>
                </c:ext>
              </c:extLst>
            </c:dLbl>
            <c:dLbl>
              <c:idx val="2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3-0703-40B5-ADDA-D135C7DA0897}"/>
                </c:ext>
              </c:extLst>
            </c:dLbl>
            <c:dLbl>
              <c:idx val="2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4-0703-40B5-ADDA-D135C7DA0897}"/>
                </c:ext>
              </c:extLst>
            </c:dLbl>
            <c:dLbl>
              <c:idx val="261"/>
              <c:tx>
                <c:rich>
                  <a:bodyPr/>
                  <a:lstStyle/>
                  <a:p>
                    <a:fld id="{B37D0EF7-0479-4DCB-B910-898ECA9FD326}"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9A5-0703-40B5-ADDA-D135C7DA0897}"/>
                </c:ext>
              </c:extLst>
            </c:dLbl>
            <c:dLbl>
              <c:idx val="2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6-0703-40B5-ADDA-D135C7DA0897}"/>
                </c:ext>
              </c:extLst>
            </c:dLbl>
            <c:dLbl>
              <c:idx val="2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7-0703-40B5-ADDA-D135C7DA0897}"/>
                </c:ext>
              </c:extLst>
            </c:dLbl>
            <c:dLbl>
              <c:idx val="2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8-0703-40B5-ADDA-D135C7DA0897}"/>
                </c:ext>
              </c:extLst>
            </c:dLbl>
            <c:dLbl>
              <c:idx val="2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9-0703-40B5-ADDA-D135C7DA0897}"/>
                </c:ext>
              </c:extLst>
            </c:dLbl>
            <c:dLbl>
              <c:idx val="2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A-0703-40B5-ADDA-D135C7DA0897}"/>
                </c:ext>
              </c:extLst>
            </c:dLbl>
            <c:dLbl>
              <c:idx val="2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B-0703-40B5-ADDA-D135C7DA0897}"/>
                </c:ext>
              </c:extLst>
            </c:dLbl>
            <c:dLbl>
              <c:idx val="2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C-0703-40B5-ADDA-D135C7DA0897}"/>
                </c:ext>
              </c:extLst>
            </c:dLbl>
            <c:dLbl>
              <c:idx val="2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D-0703-40B5-ADDA-D135C7DA0897}"/>
                </c:ext>
              </c:extLst>
            </c:dLbl>
            <c:dLbl>
              <c:idx val="2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E-0703-40B5-ADDA-D135C7DA0897}"/>
                </c:ext>
              </c:extLst>
            </c:dLbl>
            <c:dLbl>
              <c:idx val="2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AF-0703-40B5-ADDA-D135C7DA0897}"/>
                </c:ext>
              </c:extLst>
            </c:dLbl>
            <c:dLbl>
              <c:idx val="2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0-0703-40B5-ADDA-D135C7DA0897}"/>
                </c:ext>
              </c:extLst>
            </c:dLbl>
            <c:dLbl>
              <c:idx val="2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1-0703-40B5-ADDA-D135C7DA0897}"/>
                </c:ext>
              </c:extLst>
            </c:dLbl>
            <c:dLbl>
              <c:idx val="2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2-0703-40B5-ADDA-D135C7DA0897}"/>
                </c:ext>
              </c:extLst>
            </c:dLbl>
            <c:dLbl>
              <c:idx val="2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3-0703-40B5-ADDA-D135C7DA0897}"/>
                </c:ext>
              </c:extLst>
            </c:dLbl>
            <c:dLbl>
              <c:idx val="2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4-0703-40B5-ADDA-D135C7DA0897}"/>
                </c:ext>
              </c:extLst>
            </c:dLbl>
            <c:dLbl>
              <c:idx val="2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5-0703-40B5-ADDA-D135C7DA0897}"/>
                </c:ext>
              </c:extLst>
            </c:dLbl>
            <c:dLbl>
              <c:idx val="2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6-0703-40B5-ADDA-D135C7DA0897}"/>
                </c:ext>
              </c:extLst>
            </c:dLbl>
            <c:dLbl>
              <c:idx val="2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7-0703-40B5-ADDA-D135C7DA0897}"/>
                </c:ext>
              </c:extLst>
            </c:dLbl>
            <c:dLbl>
              <c:idx val="2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8-0703-40B5-ADDA-D135C7DA0897}"/>
                </c:ext>
              </c:extLst>
            </c:dLbl>
            <c:dLbl>
              <c:idx val="2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9-0703-40B5-ADDA-D135C7DA0897}"/>
                </c:ext>
              </c:extLst>
            </c:dLbl>
            <c:dLbl>
              <c:idx val="2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A-0703-40B5-ADDA-D135C7DA0897}"/>
                </c:ext>
              </c:extLst>
            </c:dLbl>
            <c:dLbl>
              <c:idx val="2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B-0703-40B5-ADDA-D135C7DA0897}"/>
                </c:ext>
              </c:extLst>
            </c:dLbl>
            <c:dLbl>
              <c:idx val="2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C-0703-40B5-ADDA-D135C7DA0897}"/>
                </c:ext>
              </c:extLst>
            </c:dLbl>
            <c:dLbl>
              <c:idx val="2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D-0703-40B5-ADDA-D135C7DA0897}"/>
                </c:ext>
              </c:extLst>
            </c:dLbl>
            <c:dLbl>
              <c:idx val="2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E-0703-40B5-ADDA-D135C7DA0897}"/>
                </c:ext>
              </c:extLst>
            </c:dLbl>
            <c:dLbl>
              <c:idx val="2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BF-0703-40B5-ADDA-D135C7DA0897}"/>
                </c:ext>
              </c:extLst>
            </c:dLbl>
            <c:dLbl>
              <c:idx val="2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0-0703-40B5-ADDA-D135C7DA0897}"/>
                </c:ext>
              </c:extLst>
            </c:dLbl>
            <c:dLbl>
              <c:idx val="2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1-0703-40B5-ADDA-D135C7DA0897}"/>
                </c:ext>
              </c:extLst>
            </c:dLbl>
            <c:dLbl>
              <c:idx val="2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2-0703-40B5-ADDA-D135C7DA0897}"/>
                </c:ext>
              </c:extLst>
            </c:dLbl>
            <c:dLbl>
              <c:idx val="2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3-0703-40B5-ADDA-D135C7DA0897}"/>
                </c:ext>
              </c:extLst>
            </c:dLbl>
            <c:dLbl>
              <c:idx val="2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4-0703-40B5-ADDA-D135C7DA0897}"/>
                </c:ext>
              </c:extLst>
            </c:dLbl>
            <c:dLbl>
              <c:idx val="2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5-0703-40B5-ADDA-D135C7DA0897}"/>
                </c:ext>
              </c:extLst>
            </c:dLbl>
            <c:dLbl>
              <c:idx val="2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6-0703-40B5-ADDA-D135C7DA0897}"/>
                </c:ext>
              </c:extLst>
            </c:dLbl>
            <c:dLbl>
              <c:idx val="2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7-0703-40B5-ADDA-D135C7DA0897}"/>
                </c:ext>
              </c:extLst>
            </c:dLbl>
            <c:dLbl>
              <c:idx val="2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8-0703-40B5-ADDA-D135C7DA0897}"/>
                </c:ext>
              </c:extLst>
            </c:dLbl>
            <c:dLbl>
              <c:idx val="2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9-0703-40B5-ADDA-D135C7DA0897}"/>
                </c:ext>
              </c:extLst>
            </c:dLbl>
            <c:dLbl>
              <c:idx val="298"/>
              <c:tx>
                <c:rich>
                  <a:bodyPr/>
                  <a:lstStyle/>
                  <a:p>
                    <a:fld id="{F6DAC7EB-083A-4633-979E-DDF4A6C525E7}"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9CA-0703-40B5-ADDA-D135C7DA0897}"/>
                </c:ext>
              </c:extLst>
            </c:dLbl>
            <c:dLbl>
              <c:idx val="2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B-0703-40B5-ADDA-D135C7DA0897}"/>
                </c:ext>
              </c:extLst>
            </c:dLbl>
            <c:dLbl>
              <c:idx val="3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C-0703-40B5-ADDA-D135C7DA0897}"/>
                </c:ext>
              </c:extLst>
            </c:dLbl>
            <c:dLbl>
              <c:idx val="3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D-0703-40B5-ADDA-D135C7DA0897}"/>
                </c:ext>
              </c:extLst>
            </c:dLbl>
            <c:dLbl>
              <c:idx val="3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E-0703-40B5-ADDA-D135C7DA0897}"/>
                </c:ext>
              </c:extLst>
            </c:dLbl>
            <c:dLbl>
              <c:idx val="3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CF-0703-40B5-ADDA-D135C7DA0897}"/>
                </c:ext>
              </c:extLst>
            </c:dLbl>
            <c:dLbl>
              <c:idx val="3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0-0703-40B5-ADDA-D135C7DA0897}"/>
                </c:ext>
              </c:extLst>
            </c:dLbl>
            <c:dLbl>
              <c:idx val="3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1-0703-40B5-ADDA-D135C7DA0897}"/>
                </c:ext>
              </c:extLst>
            </c:dLbl>
            <c:dLbl>
              <c:idx val="3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2-0703-40B5-ADDA-D135C7DA0897}"/>
                </c:ext>
              </c:extLst>
            </c:dLbl>
            <c:dLbl>
              <c:idx val="3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3-0703-40B5-ADDA-D135C7DA0897}"/>
                </c:ext>
              </c:extLst>
            </c:dLbl>
            <c:dLbl>
              <c:idx val="3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4-0703-40B5-ADDA-D135C7DA0897}"/>
                </c:ext>
              </c:extLst>
            </c:dLbl>
            <c:dLbl>
              <c:idx val="3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5-0703-40B5-ADDA-D135C7DA0897}"/>
                </c:ext>
              </c:extLst>
            </c:dLbl>
            <c:dLbl>
              <c:idx val="3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6-0703-40B5-ADDA-D135C7DA0897}"/>
                </c:ext>
              </c:extLst>
            </c:dLbl>
            <c:dLbl>
              <c:idx val="3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7-0703-40B5-ADDA-D135C7DA0897}"/>
                </c:ext>
              </c:extLst>
            </c:dLbl>
            <c:dLbl>
              <c:idx val="3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8-0703-40B5-ADDA-D135C7DA0897}"/>
                </c:ext>
              </c:extLst>
            </c:dLbl>
            <c:dLbl>
              <c:idx val="3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9-0703-40B5-ADDA-D135C7DA0897}"/>
                </c:ext>
              </c:extLst>
            </c:dLbl>
            <c:dLbl>
              <c:idx val="3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A-0703-40B5-ADDA-D135C7DA0897}"/>
                </c:ext>
              </c:extLst>
            </c:dLbl>
            <c:dLbl>
              <c:idx val="3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B-0703-40B5-ADDA-D135C7DA0897}"/>
                </c:ext>
              </c:extLst>
            </c:dLbl>
            <c:dLbl>
              <c:idx val="3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C-0703-40B5-ADDA-D135C7DA0897}"/>
                </c:ext>
              </c:extLst>
            </c:dLbl>
            <c:dLbl>
              <c:idx val="3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D-0703-40B5-ADDA-D135C7DA0897}"/>
                </c:ext>
              </c:extLst>
            </c:dLbl>
            <c:dLbl>
              <c:idx val="3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E-0703-40B5-ADDA-D135C7DA0897}"/>
                </c:ext>
              </c:extLst>
            </c:dLbl>
            <c:dLbl>
              <c:idx val="3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DF-0703-40B5-ADDA-D135C7DA0897}"/>
                </c:ext>
              </c:extLst>
            </c:dLbl>
            <c:dLbl>
              <c:idx val="3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0-0703-40B5-ADDA-D135C7DA0897}"/>
                </c:ext>
              </c:extLst>
            </c:dLbl>
            <c:dLbl>
              <c:idx val="3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1-0703-40B5-ADDA-D135C7DA0897}"/>
                </c:ext>
              </c:extLst>
            </c:dLbl>
            <c:dLbl>
              <c:idx val="3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2-0703-40B5-ADDA-D135C7DA0897}"/>
                </c:ext>
              </c:extLst>
            </c:dLbl>
            <c:dLbl>
              <c:idx val="3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3-0703-40B5-ADDA-D135C7DA0897}"/>
                </c:ext>
              </c:extLst>
            </c:dLbl>
            <c:dLbl>
              <c:idx val="3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4-0703-40B5-ADDA-D135C7DA0897}"/>
                </c:ext>
              </c:extLst>
            </c:dLbl>
            <c:dLbl>
              <c:idx val="3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5-0703-40B5-ADDA-D135C7DA0897}"/>
                </c:ext>
              </c:extLst>
            </c:dLbl>
            <c:dLbl>
              <c:idx val="3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6-0703-40B5-ADDA-D135C7DA0897}"/>
                </c:ext>
              </c:extLst>
            </c:dLbl>
            <c:dLbl>
              <c:idx val="3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7-0703-40B5-ADDA-D135C7DA0897}"/>
                </c:ext>
              </c:extLst>
            </c:dLbl>
            <c:dLbl>
              <c:idx val="3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8-0703-40B5-ADDA-D135C7DA0897}"/>
                </c:ext>
              </c:extLst>
            </c:dLbl>
            <c:dLbl>
              <c:idx val="3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9-0703-40B5-ADDA-D135C7DA0897}"/>
                </c:ext>
              </c:extLst>
            </c:dLbl>
            <c:dLbl>
              <c:idx val="3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A-0703-40B5-ADDA-D135C7DA0897}"/>
                </c:ext>
              </c:extLst>
            </c:dLbl>
            <c:dLbl>
              <c:idx val="3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B-0703-40B5-ADDA-D135C7DA0897}"/>
                </c:ext>
              </c:extLst>
            </c:dLbl>
            <c:dLbl>
              <c:idx val="3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C-0703-40B5-ADDA-D135C7DA0897}"/>
                </c:ext>
              </c:extLst>
            </c:dLbl>
            <c:dLbl>
              <c:idx val="3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D-0703-40B5-ADDA-D135C7DA0897}"/>
                </c:ext>
              </c:extLst>
            </c:dLbl>
            <c:dLbl>
              <c:idx val="3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E-0703-40B5-ADDA-D135C7DA0897}"/>
                </c:ext>
              </c:extLst>
            </c:dLbl>
            <c:dLbl>
              <c:idx val="3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EF-0703-40B5-ADDA-D135C7DA0897}"/>
                </c:ext>
              </c:extLst>
            </c:dLbl>
            <c:dLbl>
              <c:idx val="3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0-0703-40B5-ADDA-D135C7DA0897}"/>
                </c:ext>
              </c:extLst>
            </c:dLbl>
            <c:dLbl>
              <c:idx val="3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1-0703-40B5-ADDA-D135C7DA0897}"/>
                </c:ext>
              </c:extLst>
            </c:dLbl>
            <c:dLbl>
              <c:idx val="3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2-0703-40B5-ADDA-D135C7DA0897}"/>
                </c:ext>
              </c:extLst>
            </c:dLbl>
            <c:dLbl>
              <c:idx val="3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3-0703-40B5-ADDA-D135C7DA0897}"/>
                </c:ext>
              </c:extLst>
            </c:dLbl>
            <c:dLbl>
              <c:idx val="3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4-0703-40B5-ADDA-D135C7DA0897}"/>
                </c:ext>
              </c:extLst>
            </c:dLbl>
            <c:dLbl>
              <c:idx val="3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5-0703-40B5-ADDA-D135C7DA0897}"/>
                </c:ext>
              </c:extLst>
            </c:dLbl>
            <c:dLbl>
              <c:idx val="3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6-0703-40B5-ADDA-D135C7DA0897}"/>
                </c:ext>
              </c:extLst>
            </c:dLbl>
            <c:dLbl>
              <c:idx val="3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7-0703-40B5-ADDA-D135C7DA0897}"/>
                </c:ext>
              </c:extLst>
            </c:dLbl>
            <c:dLbl>
              <c:idx val="3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8-0703-40B5-ADDA-D135C7DA0897}"/>
                </c:ext>
              </c:extLst>
            </c:dLbl>
            <c:dLbl>
              <c:idx val="3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9-0703-40B5-ADDA-D135C7DA0897}"/>
                </c:ext>
              </c:extLst>
            </c:dLbl>
            <c:dLbl>
              <c:idx val="3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A-0703-40B5-ADDA-D135C7DA0897}"/>
                </c:ext>
              </c:extLst>
            </c:dLbl>
            <c:dLbl>
              <c:idx val="3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B-0703-40B5-ADDA-D135C7DA0897}"/>
                </c:ext>
              </c:extLst>
            </c:dLbl>
            <c:dLbl>
              <c:idx val="3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C-0703-40B5-ADDA-D135C7DA0897}"/>
                </c:ext>
              </c:extLst>
            </c:dLbl>
            <c:dLbl>
              <c:idx val="3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D-0703-40B5-ADDA-D135C7DA0897}"/>
                </c:ext>
              </c:extLst>
            </c:dLbl>
            <c:dLbl>
              <c:idx val="3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E-0703-40B5-ADDA-D135C7DA0897}"/>
                </c:ext>
              </c:extLst>
            </c:dLbl>
            <c:dLbl>
              <c:idx val="3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9FF-0703-40B5-ADDA-D135C7DA0897}"/>
                </c:ext>
              </c:extLst>
            </c:dLbl>
            <c:dLbl>
              <c:idx val="3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0-0703-40B5-ADDA-D135C7DA0897}"/>
                </c:ext>
              </c:extLst>
            </c:dLbl>
            <c:dLbl>
              <c:idx val="3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1-0703-40B5-ADDA-D135C7DA0897}"/>
                </c:ext>
              </c:extLst>
            </c:dLbl>
            <c:dLbl>
              <c:idx val="3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2-0703-40B5-ADDA-D135C7DA0897}"/>
                </c:ext>
              </c:extLst>
            </c:dLbl>
            <c:dLbl>
              <c:idx val="3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3-0703-40B5-ADDA-D135C7DA0897}"/>
                </c:ext>
              </c:extLst>
            </c:dLbl>
            <c:dLbl>
              <c:idx val="3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4-0703-40B5-ADDA-D135C7DA0897}"/>
                </c:ext>
              </c:extLst>
            </c:dLbl>
            <c:dLbl>
              <c:idx val="3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5-0703-40B5-ADDA-D135C7DA0897}"/>
                </c:ext>
              </c:extLst>
            </c:dLbl>
            <c:dLbl>
              <c:idx val="3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6-0703-40B5-ADDA-D135C7DA0897}"/>
                </c:ext>
              </c:extLst>
            </c:dLbl>
            <c:dLbl>
              <c:idx val="3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7-0703-40B5-ADDA-D135C7DA0897}"/>
                </c:ext>
              </c:extLst>
            </c:dLbl>
            <c:dLbl>
              <c:idx val="3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8-0703-40B5-ADDA-D135C7DA0897}"/>
                </c:ext>
              </c:extLst>
            </c:dLbl>
            <c:dLbl>
              <c:idx val="3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9-0703-40B5-ADDA-D135C7DA0897}"/>
                </c:ext>
              </c:extLst>
            </c:dLbl>
            <c:dLbl>
              <c:idx val="3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A-0703-40B5-ADDA-D135C7DA0897}"/>
                </c:ext>
              </c:extLst>
            </c:dLbl>
            <c:dLbl>
              <c:idx val="3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B-0703-40B5-ADDA-D135C7DA0897}"/>
                </c:ext>
              </c:extLst>
            </c:dLbl>
            <c:dLbl>
              <c:idx val="3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C-0703-40B5-ADDA-D135C7DA0897}"/>
                </c:ext>
              </c:extLst>
            </c:dLbl>
            <c:dLbl>
              <c:idx val="3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D-0703-40B5-ADDA-D135C7DA0897}"/>
                </c:ext>
              </c:extLst>
            </c:dLbl>
            <c:dLbl>
              <c:idx val="3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E-0703-40B5-ADDA-D135C7DA0897}"/>
                </c:ext>
              </c:extLst>
            </c:dLbl>
            <c:dLbl>
              <c:idx val="3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0F-0703-40B5-ADDA-D135C7DA0897}"/>
                </c:ext>
              </c:extLst>
            </c:dLbl>
            <c:dLbl>
              <c:idx val="3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0-0703-40B5-ADDA-D135C7DA0897}"/>
                </c:ext>
              </c:extLst>
            </c:dLbl>
            <c:dLbl>
              <c:idx val="3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1-0703-40B5-ADDA-D135C7DA0897}"/>
                </c:ext>
              </c:extLst>
            </c:dLbl>
            <c:dLbl>
              <c:idx val="3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2-0703-40B5-ADDA-D135C7DA0897}"/>
                </c:ext>
              </c:extLst>
            </c:dLbl>
            <c:dLbl>
              <c:idx val="3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3-0703-40B5-ADDA-D135C7DA0897}"/>
                </c:ext>
              </c:extLst>
            </c:dLbl>
            <c:dLbl>
              <c:idx val="3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4-0703-40B5-ADDA-D135C7DA0897}"/>
                </c:ext>
              </c:extLst>
            </c:dLbl>
            <c:dLbl>
              <c:idx val="3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5-0703-40B5-ADDA-D135C7DA0897}"/>
                </c:ext>
              </c:extLst>
            </c:dLbl>
            <c:dLbl>
              <c:idx val="3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6-0703-40B5-ADDA-D135C7DA0897}"/>
                </c:ext>
              </c:extLst>
            </c:dLbl>
            <c:dLbl>
              <c:idx val="3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7-0703-40B5-ADDA-D135C7DA0897}"/>
                </c:ext>
              </c:extLst>
            </c:dLbl>
            <c:dLbl>
              <c:idx val="3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8-0703-40B5-ADDA-D135C7DA0897}"/>
                </c:ext>
              </c:extLst>
            </c:dLbl>
            <c:dLbl>
              <c:idx val="3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9-0703-40B5-ADDA-D135C7DA0897}"/>
                </c:ext>
              </c:extLst>
            </c:dLbl>
            <c:dLbl>
              <c:idx val="3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A-0703-40B5-ADDA-D135C7DA0897}"/>
                </c:ext>
              </c:extLst>
            </c:dLbl>
            <c:dLbl>
              <c:idx val="3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B-0703-40B5-ADDA-D135C7DA0897}"/>
                </c:ext>
              </c:extLst>
            </c:dLbl>
            <c:dLbl>
              <c:idx val="3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C-0703-40B5-ADDA-D135C7DA0897}"/>
                </c:ext>
              </c:extLst>
            </c:dLbl>
            <c:dLbl>
              <c:idx val="3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D-0703-40B5-ADDA-D135C7DA0897}"/>
                </c:ext>
              </c:extLst>
            </c:dLbl>
            <c:dLbl>
              <c:idx val="3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1E-0703-40B5-ADDA-D135C7DA0897}"/>
                </c:ext>
              </c:extLst>
            </c:dLbl>
            <c:dLbl>
              <c:idx val="383"/>
              <c:tx>
                <c:rich>
                  <a:bodyPr/>
                  <a:lstStyle/>
                  <a:p>
                    <a:fld id="{4686F564-B4E6-43D6-B27B-797F3C2E0525}"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A1F-0703-40B5-ADDA-D135C7DA0897}"/>
                </c:ext>
              </c:extLst>
            </c:dLbl>
            <c:dLbl>
              <c:idx val="3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0-0703-40B5-ADDA-D135C7DA0897}"/>
                </c:ext>
              </c:extLst>
            </c:dLbl>
            <c:dLbl>
              <c:idx val="3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1-0703-40B5-ADDA-D135C7DA0897}"/>
                </c:ext>
              </c:extLst>
            </c:dLbl>
            <c:dLbl>
              <c:idx val="3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2-0703-40B5-ADDA-D135C7DA0897}"/>
                </c:ext>
              </c:extLst>
            </c:dLbl>
            <c:dLbl>
              <c:idx val="3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3-0703-40B5-ADDA-D135C7DA0897}"/>
                </c:ext>
              </c:extLst>
            </c:dLbl>
            <c:dLbl>
              <c:idx val="3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4-0703-40B5-ADDA-D135C7DA0897}"/>
                </c:ext>
              </c:extLst>
            </c:dLbl>
            <c:dLbl>
              <c:idx val="3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5-0703-40B5-ADDA-D135C7DA0897}"/>
                </c:ext>
              </c:extLst>
            </c:dLbl>
            <c:dLbl>
              <c:idx val="3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6-0703-40B5-ADDA-D135C7DA0897}"/>
                </c:ext>
              </c:extLst>
            </c:dLbl>
            <c:dLbl>
              <c:idx val="3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7-0703-40B5-ADDA-D135C7DA0897}"/>
                </c:ext>
              </c:extLst>
            </c:dLbl>
            <c:dLbl>
              <c:idx val="3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8-0703-40B5-ADDA-D135C7DA0897}"/>
                </c:ext>
              </c:extLst>
            </c:dLbl>
            <c:dLbl>
              <c:idx val="3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9-0703-40B5-ADDA-D135C7DA0897}"/>
                </c:ext>
              </c:extLst>
            </c:dLbl>
            <c:dLbl>
              <c:idx val="3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A-0703-40B5-ADDA-D135C7DA0897}"/>
                </c:ext>
              </c:extLst>
            </c:dLbl>
            <c:dLbl>
              <c:idx val="3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B-0703-40B5-ADDA-D135C7DA0897}"/>
                </c:ext>
              </c:extLst>
            </c:dLbl>
            <c:dLbl>
              <c:idx val="3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C-0703-40B5-ADDA-D135C7DA0897}"/>
                </c:ext>
              </c:extLst>
            </c:dLbl>
            <c:dLbl>
              <c:idx val="3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D-0703-40B5-ADDA-D135C7DA0897}"/>
                </c:ext>
              </c:extLst>
            </c:dLbl>
            <c:dLbl>
              <c:idx val="3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E-0703-40B5-ADDA-D135C7DA0897}"/>
                </c:ext>
              </c:extLst>
            </c:dLbl>
            <c:dLbl>
              <c:idx val="3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2F-0703-40B5-ADDA-D135C7DA0897}"/>
                </c:ext>
              </c:extLst>
            </c:dLbl>
            <c:dLbl>
              <c:idx val="4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0-0703-40B5-ADDA-D135C7DA0897}"/>
                </c:ext>
              </c:extLst>
            </c:dLbl>
            <c:dLbl>
              <c:idx val="4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1-0703-40B5-ADDA-D135C7DA0897}"/>
                </c:ext>
              </c:extLst>
            </c:dLbl>
            <c:dLbl>
              <c:idx val="4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2-0703-40B5-ADDA-D135C7DA0897}"/>
                </c:ext>
              </c:extLst>
            </c:dLbl>
            <c:dLbl>
              <c:idx val="4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3-0703-40B5-ADDA-D135C7DA0897}"/>
                </c:ext>
              </c:extLst>
            </c:dLbl>
            <c:dLbl>
              <c:idx val="4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4-0703-40B5-ADDA-D135C7DA0897}"/>
                </c:ext>
              </c:extLst>
            </c:dLbl>
            <c:dLbl>
              <c:idx val="4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5-0703-40B5-ADDA-D135C7DA0897}"/>
                </c:ext>
              </c:extLst>
            </c:dLbl>
            <c:dLbl>
              <c:idx val="4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6-0703-40B5-ADDA-D135C7DA0897}"/>
                </c:ext>
              </c:extLst>
            </c:dLbl>
            <c:dLbl>
              <c:idx val="4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7-0703-40B5-ADDA-D135C7DA0897}"/>
                </c:ext>
              </c:extLst>
            </c:dLbl>
            <c:dLbl>
              <c:idx val="4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8-0703-40B5-ADDA-D135C7DA0897}"/>
                </c:ext>
              </c:extLst>
            </c:dLbl>
            <c:dLbl>
              <c:idx val="4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9-0703-40B5-ADDA-D135C7DA0897}"/>
                </c:ext>
              </c:extLst>
            </c:dLbl>
            <c:dLbl>
              <c:idx val="4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A-0703-40B5-ADDA-D135C7DA0897}"/>
                </c:ext>
              </c:extLst>
            </c:dLbl>
            <c:dLbl>
              <c:idx val="4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B-0703-40B5-ADDA-D135C7DA0897}"/>
                </c:ext>
              </c:extLst>
            </c:dLbl>
            <c:dLbl>
              <c:idx val="4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C-0703-40B5-ADDA-D135C7DA0897}"/>
                </c:ext>
              </c:extLst>
            </c:dLbl>
            <c:dLbl>
              <c:idx val="4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D-0703-40B5-ADDA-D135C7DA0897}"/>
                </c:ext>
              </c:extLst>
            </c:dLbl>
            <c:dLbl>
              <c:idx val="4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E-0703-40B5-ADDA-D135C7DA0897}"/>
                </c:ext>
              </c:extLst>
            </c:dLbl>
            <c:dLbl>
              <c:idx val="4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3F-0703-40B5-ADDA-D135C7DA0897}"/>
                </c:ext>
              </c:extLst>
            </c:dLbl>
            <c:dLbl>
              <c:idx val="4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0-0703-40B5-ADDA-D135C7DA0897}"/>
                </c:ext>
              </c:extLst>
            </c:dLbl>
            <c:dLbl>
              <c:idx val="4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1-0703-40B5-ADDA-D135C7DA0897}"/>
                </c:ext>
              </c:extLst>
            </c:dLbl>
            <c:dLbl>
              <c:idx val="4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2-0703-40B5-ADDA-D135C7DA0897}"/>
                </c:ext>
              </c:extLst>
            </c:dLbl>
            <c:dLbl>
              <c:idx val="4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3-0703-40B5-ADDA-D135C7DA0897}"/>
                </c:ext>
              </c:extLst>
            </c:dLbl>
            <c:dLbl>
              <c:idx val="4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4-0703-40B5-ADDA-D135C7DA0897}"/>
                </c:ext>
              </c:extLst>
            </c:dLbl>
            <c:dLbl>
              <c:idx val="4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5-0703-40B5-ADDA-D135C7DA0897}"/>
                </c:ext>
              </c:extLst>
            </c:dLbl>
            <c:dLbl>
              <c:idx val="4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6-0703-40B5-ADDA-D135C7DA0897}"/>
                </c:ext>
              </c:extLst>
            </c:dLbl>
            <c:dLbl>
              <c:idx val="4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7-0703-40B5-ADDA-D135C7DA0897}"/>
                </c:ext>
              </c:extLst>
            </c:dLbl>
            <c:dLbl>
              <c:idx val="4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8-0703-40B5-ADDA-D135C7DA0897}"/>
                </c:ext>
              </c:extLst>
            </c:dLbl>
            <c:dLbl>
              <c:idx val="4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9-0703-40B5-ADDA-D135C7DA0897}"/>
                </c:ext>
              </c:extLst>
            </c:dLbl>
            <c:dLbl>
              <c:idx val="4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A-0703-40B5-ADDA-D135C7DA0897}"/>
                </c:ext>
              </c:extLst>
            </c:dLbl>
            <c:dLbl>
              <c:idx val="4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B-0703-40B5-ADDA-D135C7DA0897}"/>
                </c:ext>
              </c:extLst>
            </c:dLbl>
            <c:dLbl>
              <c:idx val="4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C-0703-40B5-ADDA-D135C7DA0897}"/>
                </c:ext>
              </c:extLst>
            </c:dLbl>
            <c:dLbl>
              <c:idx val="4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D-0703-40B5-ADDA-D135C7DA0897}"/>
                </c:ext>
              </c:extLst>
            </c:dLbl>
            <c:dLbl>
              <c:idx val="4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E-0703-40B5-ADDA-D135C7DA0897}"/>
                </c:ext>
              </c:extLst>
            </c:dLbl>
            <c:dLbl>
              <c:idx val="4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4F-0703-40B5-ADDA-D135C7DA0897}"/>
                </c:ext>
              </c:extLst>
            </c:dLbl>
            <c:dLbl>
              <c:idx val="4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0-0703-40B5-ADDA-D135C7DA0897}"/>
                </c:ext>
              </c:extLst>
            </c:dLbl>
            <c:dLbl>
              <c:idx val="4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1-0703-40B5-ADDA-D135C7DA0897}"/>
                </c:ext>
              </c:extLst>
            </c:dLbl>
            <c:dLbl>
              <c:idx val="4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2-0703-40B5-ADDA-D135C7DA0897}"/>
                </c:ext>
              </c:extLst>
            </c:dLbl>
            <c:dLbl>
              <c:idx val="4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3-0703-40B5-ADDA-D135C7DA0897}"/>
                </c:ext>
              </c:extLst>
            </c:dLbl>
            <c:dLbl>
              <c:idx val="4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4-0703-40B5-ADDA-D135C7DA0897}"/>
                </c:ext>
              </c:extLst>
            </c:dLbl>
            <c:dLbl>
              <c:idx val="4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5-0703-40B5-ADDA-D135C7DA0897}"/>
                </c:ext>
              </c:extLst>
            </c:dLbl>
            <c:dLbl>
              <c:idx val="4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6-0703-40B5-ADDA-D135C7DA0897}"/>
                </c:ext>
              </c:extLst>
            </c:dLbl>
            <c:dLbl>
              <c:idx val="4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7-0703-40B5-ADDA-D135C7DA0897}"/>
                </c:ext>
              </c:extLst>
            </c:dLbl>
            <c:dLbl>
              <c:idx val="4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8-0703-40B5-ADDA-D135C7DA0897}"/>
                </c:ext>
              </c:extLst>
            </c:dLbl>
            <c:dLbl>
              <c:idx val="4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9-0703-40B5-ADDA-D135C7DA0897}"/>
                </c:ext>
              </c:extLst>
            </c:dLbl>
            <c:dLbl>
              <c:idx val="4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A-0703-40B5-ADDA-D135C7DA0897}"/>
                </c:ext>
              </c:extLst>
            </c:dLbl>
            <c:dLbl>
              <c:idx val="4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B-0703-40B5-ADDA-D135C7DA0897}"/>
                </c:ext>
              </c:extLst>
            </c:dLbl>
            <c:dLbl>
              <c:idx val="4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C-0703-40B5-ADDA-D135C7DA0897}"/>
                </c:ext>
              </c:extLst>
            </c:dLbl>
            <c:dLbl>
              <c:idx val="4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D-0703-40B5-ADDA-D135C7DA0897}"/>
                </c:ext>
              </c:extLst>
            </c:dLbl>
            <c:dLbl>
              <c:idx val="4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E-0703-40B5-ADDA-D135C7DA0897}"/>
                </c:ext>
              </c:extLst>
            </c:dLbl>
            <c:dLbl>
              <c:idx val="4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5F-0703-40B5-ADDA-D135C7DA0897}"/>
                </c:ext>
              </c:extLst>
            </c:dLbl>
            <c:dLbl>
              <c:idx val="4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0-0703-40B5-ADDA-D135C7DA0897}"/>
                </c:ext>
              </c:extLst>
            </c:dLbl>
            <c:dLbl>
              <c:idx val="4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1-0703-40B5-ADDA-D135C7DA0897}"/>
                </c:ext>
              </c:extLst>
            </c:dLbl>
            <c:dLbl>
              <c:idx val="4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2-0703-40B5-ADDA-D135C7DA0897}"/>
                </c:ext>
              </c:extLst>
            </c:dLbl>
            <c:dLbl>
              <c:idx val="4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3-0703-40B5-ADDA-D135C7DA0897}"/>
                </c:ext>
              </c:extLst>
            </c:dLbl>
            <c:dLbl>
              <c:idx val="4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4-0703-40B5-ADDA-D135C7DA0897}"/>
                </c:ext>
              </c:extLst>
            </c:dLbl>
            <c:dLbl>
              <c:idx val="4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5-0703-40B5-ADDA-D135C7DA0897}"/>
                </c:ext>
              </c:extLst>
            </c:dLbl>
            <c:dLbl>
              <c:idx val="4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6-0703-40B5-ADDA-D135C7DA0897}"/>
                </c:ext>
              </c:extLst>
            </c:dLbl>
            <c:dLbl>
              <c:idx val="4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7-0703-40B5-ADDA-D135C7DA0897}"/>
                </c:ext>
              </c:extLst>
            </c:dLbl>
            <c:dLbl>
              <c:idx val="4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8-0703-40B5-ADDA-D135C7DA0897}"/>
                </c:ext>
              </c:extLst>
            </c:dLbl>
            <c:dLbl>
              <c:idx val="4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9-0703-40B5-ADDA-D135C7DA0897}"/>
                </c:ext>
              </c:extLst>
            </c:dLbl>
            <c:dLbl>
              <c:idx val="4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A-0703-40B5-ADDA-D135C7DA0897}"/>
                </c:ext>
              </c:extLst>
            </c:dLbl>
            <c:dLbl>
              <c:idx val="4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B-0703-40B5-ADDA-D135C7DA0897}"/>
                </c:ext>
              </c:extLst>
            </c:dLbl>
            <c:dLbl>
              <c:idx val="4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C-0703-40B5-ADDA-D135C7DA0897}"/>
                </c:ext>
              </c:extLst>
            </c:dLbl>
            <c:dLbl>
              <c:idx val="4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D-0703-40B5-ADDA-D135C7DA0897}"/>
                </c:ext>
              </c:extLst>
            </c:dLbl>
            <c:dLbl>
              <c:idx val="4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E-0703-40B5-ADDA-D135C7DA0897}"/>
                </c:ext>
              </c:extLst>
            </c:dLbl>
            <c:dLbl>
              <c:idx val="4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6F-0703-40B5-ADDA-D135C7DA0897}"/>
                </c:ext>
              </c:extLst>
            </c:dLbl>
            <c:dLbl>
              <c:idx val="4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0-0703-40B5-ADDA-D135C7DA0897}"/>
                </c:ext>
              </c:extLst>
            </c:dLbl>
            <c:dLbl>
              <c:idx val="4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1-0703-40B5-ADDA-D135C7DA0897}"/>
                </c:ext>
              </c:extLst>
            </c:dLbl>
            <c:dLbl>
              <c:idx val="4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2-0703-40B5-ADDA-D135C7DA0897}"/>
                </c:ext>
              </c:extLst>
            </c:dLbl>
            <c:dLbl>
              <c:idx val="4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3-0703-40B5-ADDA-D135C7DA0897}"/>
                </c:ext>
              </c:extLst>
            </c:dLbl>
            <c:dLbl>
              <c:idx val="4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4-0703-40B5-ADDA-D135C7DA0897}"/>
                </c:ext>
              </c:extLst>
            </c:dLbl>
            <c:dLbl>
              <c:idx val="4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5-0703-40B5-ADDA-D135C7DA0897}"/>
                </c:ext>
              </c:extLst>
            </c:dLbl>
            <c:dLbl>
              <c:idx val="4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6-0703-40B5-ADDA-D135C7DA0897}"/>
                </c:ext>
              </c:extLst>
            </c:dLbl>
            <c:dLbl>
              <c:idx val="4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7-0703-40B5-ADDA-D135C7DA0897}"/>
                </c:ext>
              </c:extLst>
            </c:dLbl>
            <c:dLbl>
              <c:idx val="4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8-0703-40B5-ADDA-D135C7DA0897}"/>
                </c:ext>
              </c:extLst>
            </c:dLbl>
            <c:dLbl>
              <c:idx val="4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9-0703-40B5-ADDA-D135C7DA0897}"/>
                </c:ext>
              </c:extLst>
            </c:dLbl>
            <c:dLbl>
              <c:idx val="4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A-0703-40B5-ADDA-D135C7DA0897}"/>
                </c:ext>
              </c:extLst>
            </c:dLbl>
            <c:dLbl>
              <c:idx val="4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B-0703-40B5-ADDA-D135C7DA0897}"/>
                </c:ext>
              </c:extLst>
            </c:dLbl>
            <c:dLbl>
              <c:idx val="4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C-0703-40B5-ADDA-D135C7DA0897}"/>
                </c:ext>
              </c:extLst>
            </c:dLbl>
            <c:dLbl>
              <c:idx val="4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D-0703-40B5-ADDA-D135C7DA0897}"/>
                </c:ext>
              </c:extLst>
            </c:dLbl>
            <c:dLbl>
              <c:idx val="4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E-0703-40B5-ADDA-D135C7DA0897}"/>
                </c:ext>
              </c:extLst>
            </c:dLbl>
            <c:dLbl>
              <c:idx val="4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7F-0703-40B5-ADDA-D135C7DA0897}"/>
                </c:ext>
              </c:extLst>
            </c:dLbl>
            <c:dLbl>
              <c:idx val="4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0-0703-40B5-ADDA-D135C7DA0897}"/>
                </c:ext>
              </c:extLst>
            </c:dLbl>
            <c:dLbl>
              <c:idx val="4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1-0703-40B5-ADDA-D135C7DA0897}"/>
                </c:ext>
              </c:extLst>
            </c:dLbl>
            <c:dLbl>
              <c:idx val="4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2-0703-40B5-ADDA-D135C7DA0897}"/>
                </c:ext>
              </c:extLst>
            </c:dLbl>
            <c:dLbl>
              <c:idx val="4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3-0703-40B5-ADDA-D135C7DA0897}"/>
                </c:ext>
              </c:extLst>
            </c:dLbl>
            <c:dLbl>
              <c:idx val="4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4-0703-40B5-ADDA-D135C7DA0897}"/>
                </c:ext>
              </c:extLst>
            </c:dLbl>
            <c:dLbl>
              <c:idx val="4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5-0703-40B5-ADDA-D135C7DA0897}"/>
                </c:ext>
              </c:extLst>
            </c:dLbl>
            <c:dLbl>
              <c:idx val="4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6-0703-40B5-ADDA-D135C7DA0897}"/>
                </c:ext>
              </c:extLst>
            </c:dLbl>
            <c:dLbl>
              <c:idx val="4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7-0703-40B5-ADDA-D135C7DA0897}"/>
                </c:ext>
              </c:extLst>
            </c:dLbl>
            <c:dLbl>
              <c:idx val="4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8-0703-40B5-ADDA-D135C7DA0897}"/>
                </c:ext>
              </c:extLst>
            </c:dLbl>
            <c:dLbl>
              <c:idx val="4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9-0703-40B5-ADDA-D135C7DA0897}"/>
                </c:ext>
              </c:extLst>
            </c:dLbl>
            <c:dLbl>
              <c:idx val="4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A-0703-40B5-ADDA-D135C7DA0897}"/>
                </c:ext>
              </c:extLst>
            </c:dLbl>
            <c:dLbl>
              <c:idx val="4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B-0703-40B5-ADDA-D135C7DA0897}"/>
                </c:ext>
              </c:extLst>
            </c:dLbl>
            <c:dLbl>
              <c:idx val="4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C-0703-40B5-ADDA-D135C7DA0897}"/>
                </c:ext>
              </c:extLst>
            </c:dLbl>
            <c:dLbl>
              <c:idx val="4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D-0703-40B5-ADDA-D135C7DA0897}"/>
                </c:ext>
              </c:extLst>
            </c:dLbl>
            <c:dLbl>
              <c:idx val="4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E-0703-40B5-ADDA-D135C7DA0897}"/>
                </c:ext>
              </c:extLst>
            </c:dLbl>
            <c:dLbl>
              <c:idx val="4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8F-0703-40B5-ADDA-D135C7DA0897}"/>
                </c:ext>
              </c:extLst>
            </c:dLbl>
            <c:dLbl>
              <c:idx val="4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0-0703-40B5-ADDA-D135C7DA0897}"/>
                </c:ext>
              </c:extLst>
            </c:dLbl>
            <c:dLbl>
              <c:idx val="4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1-0703-40B5-ADDA-D135C7DA0897}"/>
                </c:ext>
              </c:extLst>
            </c:dLbl>
            <c:dLbl>
              <c:idx val="4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2-0703-40B5-ADDA-D135C7DA0897}"/>
                </c:ext>
              </c:extLst>
            </c:dLbl>
            <c:dLbl>
              <c:idx val="4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3-0703-40B5-ADDA-D135C7DA0897}"/>
                </c:ext>
              </c:extLst>
            </c:dLbl>
            <c:dLbl>
              <c:idx val="5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4-0703-40B5-ADDA-D135C7DA0897}"/>
                </c:ext>
              </c:extLst>
            </c:dLbl>
            <c:dLbl>
              <c:idx val="5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5-0703-40B5-ADDA-D135C7DA0897}"/>
                </c:ext>
              </c:extLst>
            </c:dLbl>
            <c:dLbl>
              <c:idx val="5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6-0703-40B5-ADDA-D135C7DA0897}"/>
                </c:ext>
              </c:extLst>
            </c:dLbl>
            <c:dLbl>
              <c:idx val="5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7-0703-40B5-ADDA-D135C7DA0897}"/>
                </c:ext>
              </c:extLst>
            </c:dLbl>
            <c:dLbl>
              <c:idx val="5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8-0703-40B5-ADDA-D135C7DA0897}"/>
                </c:ext>
              </c:extLst>
            </c:dLbl>
            <c:dLbl>
              <c:idx val="5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9-0703-40B5-ADDA-D135C7DA0897}"/>
                </c:ext>
              </c:extLst>
            </c:dLbl>
            <c:dLbl>
              <c:idx val="5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A-0703-40B5-ADDA-D135C7DA0897}"/>
                </c:ext>
              </c:extLst>
            </c:dLbl>
            <c:dLbl>
              <c:idx val="5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B-0703-40B5-ADDA-D135C7DA0897}"/>
                </c:ext>
              </c:extLst>
            </c:dLbl>
            <c:dLbl>
              <c:idx val="5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C-0703-40B5-ADDA-D135C7DA0897}"/>
                </c:ext>
              </c:extLst>
            </c:dLbl>
            <c:dLbl>
              <c:idx val="5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D-0703-40B5-ADDA-D135C7DA0897}"/>
                </c:ext>
              </c:extLst>
            </c:dLbl>
            <c:dLbl>
              <c:idx val="5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E-0703-40B5-ADDA-D135C7DA0897}"/>
                </c:ext>
              </c:extLst>
            </c:dLbl>
            <c:dLbl>
              <c:idx val="5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9F-0703-40B5-ADDA-D135C7DA0897}"/>
                </c:ext>
              </c:extLst>
            </c:dLbl>
            <c:dLbl>
              <c:idx val="5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0-0703-40B5-ADDA-D135C7DA0897}"/>
                </c:ext>
              </c:extLst>
            </c:dLbl>
            <c:dLbl>
              <c:idx val="5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1-0703-40B5-ADDA-D135C7DA0897}"/>
                </c:ext>
              </c:extLst>
            </c:dLbl>
            <c:dLbl>
              <c:idx val="5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2-0703-40B5-ADDA-D135C7DA0897}"/>
                </c:ext>
              </c:extLst>
            </c:dLbl>
            <c:dLbl>
              <c:idx val="5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3-0703-40B5-ADDA-D135C7DA0897}"/>
                </c:ext>
              </c:extLst>
            </c:dLbl>
            <c:dLbl>
              <c:idx val="5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4-0703-40B5-ADDA-D135C7DA0897}"/>
                </c:ext>
              </c:extLst>
            </c:dLbl>
            <c:dLbl>
              <c:idx val="5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5-0703-40B5-ADDA-D135C7DA0897}"/>
                </c:ext>
              </c:extLst>
            </c:dLbl>
            <c:dLbl>
              <c:idx val="5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6-0703-40B5-ADDA-D135C7DA0897}"/>
                </c:ext>
              </c:extLst>
            </c:dLbl>
            <c:dLbl>
              <c:idx val="5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7-0703-40B5-ADDA-D135C7DA0897}"/>
                </c:ext>
              </c:extLst>
            </c:dLbl>
            <c:dLbl>
              <c:idx val="5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8-0703-40B5-ADDA-D135C7DA0897}"/>
                </c:ext>
              </c:extLst>
            </c:dLbl>
            <c:dLbl>
              <c:idx val="5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9-0703-40B5-ADDA-D135C7DA0897}"/>
                </c:ext>
              </c:extLst>
            </c:dLbl>
            <c:dLbl>
              <c:idx val="5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A-0703-40B5-ADDA-D135C7DA0897}"/>
                </c:ext>
              </c:extLst>
            </c:dLbl>
            <c:dLbl>
              <c:idx val="5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B-0703-40B5-ADDA-D135C7DA0897}"/>
                </c:ext>
              </c:extLst>
            </c:dLbl>
            <c:dLbl>
              <c:idx val="5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C-0703-40B5-ADDA-D135C7DA0897}"/>
                </c:ext>
              </c:extLst>
            </c:dLbl>
            <c:dLbl>
              <c:idx val="5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D-0703-40B5-ADDA-D135C7DA0897}"/>
                </c:ext>
              </c:extLst>
            </c:dLbl>
            <c:dLbl>
              <c:idx val="5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E-0703-40B5-ADDA-D135C7DA0897}"/>
                </c:ext>
              </c:extLst>
            </c:dLbl>
            <c:dLbl>
              <c:idx val="5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AF-0703-40B5-ADDA-D135C7DA0897}"/>
                </c:ext>
              </c:extLst>
            </c:dLbl>
            <c:dLbl>
              <c:idx val="5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0-0703-40B5-ADDA-D135C7DA0897}"/>
                </c:ext>
              </c:extLst>
            </c:dLbl>
            <c:dLbl>
              <c:idx val="5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1-0703-40B5-ADDA-D135C7DA0897}"/>
                </c:ext>
              </c:extLst>
            </c:dLbl>
            <c:dLbl>
              <c:idx val="5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2-0703-40B5-ADDA-D135C7DA0897}"/>
                </c:ext>
              </c:extLst>
            </c:dLbl>
            <c:dLbl>
              <c:idx val="5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3-0703-40B5-ADDA-D135C7DA0897}"/>
                </c:ext>
              </c:extLst>
            </c:dLbl>
            <c:dLbl>
              <c:idx val="5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4-0703-40B5-ADDA-D135C7DA0897}"/>
                </c:ext>
              </c:extLst>
            </c:dLbl>
            <c:dLbl>
              <c:idx val="5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5-0703-40B5-ADDA-D135C7DA0897}"/>
                </c:ext>
              </c:extLst>
            </c:dLbl>
            <c:dLbl>
              <c:idx val="5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6-0703-40B5-ADDA-D135C7DA0897}"/>
                </c:ext>
              </c:extLst>
            </c:dLbl>
            <c:dLbl>
              <c:idx val="5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7-0703-40B5-ADDA-D135C7DA0897}"/>
                </c:ext>
              </c:extLst>
            </c:dLbl>
            <c:dLbl>
              <c:idx val="5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8-0703-40B5-ADDA-D135C7DA0897}"/>
                </c:ext>
              </c:extLst>
            </c:dLbl>
            <c:dLbl>
              <c:idx val="5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9-0703-40B5-ADDA-D135C7DA0897}"/>
                </c:ext>
              </c:extLst>
            </c:dLbl>
            <c:dLbl>
              <c:idx val="5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A-0703-40B5-ADDA-D135C7DA0897}"/>
                </c:ext>
              </c:extLst>
            </c:dLbl>
            <c:dLbl>
              <c:idx val="5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B-0703-40B5-ADDA-D135C7DA0897}"/>
                </c:ext>
              </c:extLst>
            </c:dLbl>
            <c:dLbl>
              <c:idx val="5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C-0703-40B5-ADDA-D135C7DA0897}"/>
                </c:ext>
              </c:extLst>
            </c:dLbl>
            <c:dLbl>
              <c:idx val="5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D-0703-40B5-ADDA-D135C7DA0897}"/>
                </c:ext>
              </c:extLst>
            </c:dLbl>
            <c:dLbl>
              <c:idx val="5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E-0703-40B5-ADDA-D135C7DA0897}"/>
                </c:ext>
              </c:extLst>
            </c:dLbl>
            <c:dLbl>
              <c:idx val="5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BF-0703-40B5-ADDA-D135C7DA0897}"/>
                </c:ext>
              </c:extLst>
            </c:dLbl>
            <c:dLbl>
              <c:idx val="5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0-0703-40B5-ADDA-D135C7DA0897}"/>
                </c:ext>
              </c:extLst>
            </c:dLbl>
            <c:dLbl>
              <c:idx val="5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1-0703-40B5-ADDA-D135C7DA0897}"/>
                </c:ext>
              </c:extLst>
            </c:dLbl>
            <c:dLbl>
              <c:idx val="5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2-0703-40B5-ADDA-D135C7DA0897}"/>
                </c:ext>
              </c:extLst>
            </c:dLbl>
            <c:dLbl>
              <c:idx val="5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3-0703-40B5-ADDA-D135C7DA0897}"/>
                </c:ext>
              </c:extLst>
            </c:dLbl>
            <c:dLbl>
              <c:idx val="5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4-0703-40B5-ADDA-D135C7DA0897}"/>
                </c:ext>
              </c:extLst>
            </c:dLbl>
            <c:dLbl>
              <c:idx val="5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5-0703-40B5-ADDA-D135C7DA0897}"/>
                </c:ext>
              </c:extLst>
            </c:dLbl>
            <c:dLbl>
              <c:idx val="5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6-0703-40B5-ADDA-D135C7DA0897}"/>
                </c:ext>
              </c:extLst>
            </c:dLbl>
            <c:dLbl>
              <c:idx val="5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7-0703-40B5-ADDA-D135C7DA0897}"/>
                </c:ext>
              </c:extLst>
            </c:dLbl>
            <c:dLbl>
              <c:idx val="5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8-0703-40B5-ADDA-D135C7DA0897}"/>
                </c:ext>
              </c:extLst>
            </c:dLbl>
            <c:dLbl>
              <c:idx val="5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9-0703-40B5-ADDA-D135C7DA0897}"/>
                </c:ext>
              </c:extLst>
            </c:dLbl>
            <c:dLbl>
              <c:idx val="5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A-0703-40B5-ADDA-D135C7DA0897}"/>
                </c:ext>
              </c:extLst>
            </c:dLbl>
            <c:dLbl>
              <c:idx val="5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B-0703-40B5-ADDA-D135C7DA0897}"/>
                </c:ext>
              </c:extLst>
            </c:dLbl>
            <c:dLbl>
              <c:idx val="5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C-0703-40B5-ADDA-D135C7DA0897}"/>
                </c:ext>
              </c:extLst>
            </c:dLbl>
            <c:dLbl>
              <c:idx val="5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D-0703-40B5-ADDA-D135C7DA0897}"/>
                </c:ext>
              </c:extLst>
            </c:dLbl>
            <c:dLbl>
              <c:idx val="5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E-0703-40B5-ADDA-D135C7DA0897}"/>
                </c:ext>
              </c:extLst>
            </c:dLbl>
            <c:dLbl>
              <c:idx val="5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CF-0703-40B5-ADDA-D135C7DA0897}"/>
                </c:ext>
              </c:extLst>
            </c:dLbl>
            <c:dLbl>
              <c:idx val="5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0-0703-40B5-ADDA-D135C7DA0897}"/>
                </c:ext>
              </c:extLst>
            </c:dLbl>
            <c:dLbl>
              <c:idx val="5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1-0703-40B5-ADDA-D135C7DA0897}"/>
                </c:ext>
              </c:extLst>
            </c:dLbl>
            <c:dLbl>
              <c:idx val="5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2-0703-40B5-ADDA-D135C7DA0897}"/>
                </c:ext>
              </c:extLst>
            </c:dLbl>
            <c:dLbl>
              <c:idx val="5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3-0703-40B5-ADDA-D135C7DA0897}"/>
                </c:ext>
              </c:extLst>
            </c:dLbl>
            <c:dLbl>
              <c:idx val="5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4-0703-40B5-ADDA-D135C7DA0897}"/>
                </c:ext>
              </c:extLst>
            </c:dLbl>
            <c:dLbl>
              <c:idx val="5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5-0703-40B5-ADDA-D135C7DA0897}"/>
                </c:ext>
              </c:extLst>
            </c:dLbl>
            <c:dLbl>
              <c:idx val="5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6-0703-40B5-ADDA-D135C7DA0897}"/>
                </c:ext>
              </c:extLst>
            </c:dLbl>
            <c:dLbl>
              <c:idx val="5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7-0703-40B5-ADDA-D135C7DA0897}"/>
                </c:ext>
              </c:extLst>
            </c:dLbl>
            <c:dLbl>
              <c:idx val="5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8-0703-40B5-ADDA-D135C7DA0897}"/>
                </c:ext>
              </c:extLst>
            </c:dLbl>
            <c:dLbl>
              <c:idx val="5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9-0703-40B5-ADDA-D135C7DA0897}"/>
                </c:ext>
              </c:extLst>
            </c:dLbl>
            <c:dLbl>
              <c:idx val="5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A-0703-40B5-ADDA-D135C7DA0897}"/>
                </c:ext>
              </c:extLst>
            </c:dLbl>
            <c:dLbl>
              <c:idx val="5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B-0703-40B5-ADDA-D135C7DA0897}"/>
                </c:ext>
              </c:extLst>
            </c:dLbl>
            <c:dLbl>
              <c:idx val="5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C-0703-40B5-ADDA-D135C7DA0897}"/>
                </c:ext>
              </c:extLst>
            </c:dLbl>
            <c:dLbl>
              <c:idx val="5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D-0703-40B5-ADDA-D135C7DA0897}"/>
                </c:ext>
              </c:extLst>
            </c:dLbl>
            <c:dLbl>
              <c:idx val="5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E-0703-40B5-ADDA-D135C7DA0897}"/>
                </c:ext>
              </c:extLst>
            </c:dLbl>
            <c:dLbl>
              <c:idx val="5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DF-0703-40B5-ADDA-D135C7DA0897}"/>
                </c:ext>
              </c:extLst>
            </c:dLbl>
            <c:dLbl>
              <c:idx val="5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0-0703-40B5-ADDA-D135C7DA0897}"/>
                </c:ext>
              </c:extLst>
            </c:dLbl>
            <c:dLbl>
              <c:idx val="5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1-0703-40B5-ADDA-D135C7DA0897}"/>
                </c:ext>
              </c:extLst>
            </c:dLbl>
            <c:dLbl>
              <c:idx val="5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2-0703-40B5-ADDA-D135C7DA0897}"/>
                </c:ext>
              </c:extLst>
            </c:dLbl>
            <c:dLbl>
              <c:idx val="5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3-0703-40B5-ADDA-D135C7DA0897}"/>
                </c:ext>
              </c:extLst>
            </c:dLbl>
            <c:dLbl>
              <c:idx val="5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4-0703-40B5-ADDA-D135C7DA0897}"/>
                </c:ext>
              </c:extLst>
            </c:dLbl>
            <c:dLbl>
              <c:idx val="5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5-0703-40B5-ADDA-D135C7DA0897}"/>
                </c:ext>
              </c:extLst>
            </c:dLbl>
            <c:dLbl>
              <c:idx val="5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6-0703-40B5-ADDA-D135C7DA0897}"/>
                </c:ext>
              </c:extLst>
            </c:dLbl>
            <c:dLbl>
              <c:idx val="5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7-0703-40B5-ADDA-D135C7DA0897}"/>
                </c:ext>
              </c:extLst>
            </c:dLbl>
            <c:dLbl>
              <c:idx val="5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8-0703-40B5-ADDA-D135C7DA0897}"/>
                </c:ext>
              </c:extLst>
            </c:dLbl>
            <c:dLbl>
              <c:idx val="5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9-0703-40B5-ADDA-D135C7DA0897}"/>
                </c:ext>
              </c:extLst>
            </c:dLbl>
            <c:dLbl>
              <c:idx val="5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A-0703-40B5-ADDA-D135C7DA0897}"/>
                </c:ext>
              </c:extLst>
            </c:dLbl>
            <c:dLbl>
              <c:idx val="5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B-0703-40B5-ADDA-D135C7DA0897}"/>
                </c:ext>
              </c:extLst>
            </c:dLbl>
            <c:dLbl>
              <c:idx val="5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C-0703-40B5-ADDA-D135C7DA0897}"/>
                </c:ext>
              </c:extLst>
            </c:dLbl>
            <c:dLbl>
              <c:idx val="5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D-0703-40B5-ADDA-D135C7DA0897}"/>
                </c:ext>
              </c:extLst>
            </c:dLbl>
            <c:dLbl>
              <c:idx val="5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E-0703-40B5-ADDA-D135C7DA0897}"/>
                </c:ext>
              </c:extLst>
            </c:dLbl>
            <c:dLbl>
              <c:idx val="5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EF-0703-40B5-ADDA-D135C7DA0897}"/>
                </c:ext>
              </c:extLst>
            </c:dLbl>
            <c:dLbl>
              <c:idx val="5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0-0703-40B5-ADDA-D135C7DA0897}"/>
                </c:ext>
              </c:extLst>
            </c:dLbl>
            <c:dLbl>
              <c:idx val="5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1-0703-40B5-ADDA-D135C7DA0897}"/>
                </c:ext>
              </c:extLst>
            </c:dLbl>
            <c:dLbl>
              <c:idx val="5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2-0703-40B5-ADDA-D135C7DA0897}"/>
                </c:ext>
              </c:extLst>
            </c:dLbl>
            <c:dLbl>
              <c:idx val="5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3-0703-40B5-ADDA-D135C7DA0897}"/>
                </c:ext>
              </c:extLst>
            </c:dLbl>
            <c:dLbl>
              <c:idx val="5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4-0703-40B5-ADDA-D135C7DA0897}"/>
                </c:ext>
              </c:extLst>
            </c:dLbl>
            <c:dLbl>
              <c:idx val="5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5-0703-40B5-ADDA-D135C7DA0897}"/>
                </c:ext>
              </c:extLst>
            </c:dLbl>
            <c:dLbl>
              <c:idx val="5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6-0703-40B5-ADDA-D135C7DA0897}"/>
                </c:ext>
              </c:extLst>
            </c:dLbl>
            <c:dLbl>
              <c:idx val="5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7-0703-40B5-ADDA-D135C7DA0897}"/>
                </c:ext>
              </c:extLst>
            </c:dLbl>
            <c:dLbl>
              <c:idx val="6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8-0703-40B5-ADDA-D135C7DA0897}"/>
                </c:ext>
              </c:extLst>
            </c:dLbl>
            <c:dLbl>
              <c:idx val="6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9-0703-40B5-ADDA-D135C7DA0897}"/>
                </c:ext>
              </c:extLst>
            </c:dLbl>
            <c:dLbl>
              <c:idx val="6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A-0703-40B5-ADDA-D135C7DA0897}"/>
                </c:ext>
              </c:extLst>
            </c:dLbl>
            <c:dLbl>
              <c:idx val="6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B-0703-40B5-ADDA-D135C7DA0897}"/>
                </c:ext>
              </c:extLst>
            </c:dLbl>
            <c:dLbl>
              <c:idx val="6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C-0703-40B5-ADDA-D135C7DA0897}"/>
                </c:ext>
              </c:extLst>
            </c:dLbl>
            <c:dLbl>
              <c:idx val="6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D-0703-40B5-ADDA-D135C7DA0897}"/>
                </c:ext>
              </c:extLst>
            </c:dLbl>
            <c:dLbl>
              <c:idx val="6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E-0703-40B5-ADDA-D135C7DA0897}"/>
                </c:ext>
              </c:extLst>
            </c:dLbl>
            <c:dLbl>
              <c:idx val="6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AFF-0703-40B5-ADDA-D135C7DA0897}"/>
                </c:ext>
              </c:extLst>
            </c:dLbl>
            <c:dLbl>
              <c:idx val="6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0-0703-40B5-ADDA-D135C7DA0897}"/>
                </c:ext>
              </c:extLst>
            </c:dLbl>
            <c:dLbl>
              <c:idx val="6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1-0703-40B5-ADDA-D135C7DA0897}"/>
                </c:ext>
              </c:extLst>
            </c:dLbl>
            <c:dLbl>
              <c:idx val="6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2-0703-40B5-ADDA-D135C7DA0897}"/>
                </c:ext>
              </c:extLst>
            </c:dLbl>
            <c:dLbl>
              <c:idx val="6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3-0703-40B5-ADDA-D135C7DA0897}"/>
                </c:ext>
              </c:extLst>
            </c:dLbl>
            <c:dLbl>
              <c:idx val="6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4-0703-40B5-ADDA-D135C7DA0897}"/>
                </c:ext>
              </c:extLst>
            </c:dLbl>
            <c:dLbl>
              <c:idx val="6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5-0703-40B5-ADDA-D135C7DA0897}"/>
                </c:ext>
              </c:extLst>
            </c:dLbl>
            <c:dLbl>
              <c:idx val="6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6-0703-40B5-ADDA-D135C7DA0897}"/>
                </c:ext>
              </c:extLst>
            </c:dLbl>
            <c:dLbl>
              <c:idx val="6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7-0703-40B5-ADDA-D135C7DA0897}"/>
                </c:ext>
              </c:extLst>
            </c:dLbl>
            <c:dLbl>
              <c:idx val="6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8-0703-40B5-ADDA-D135C7DA0897}"/>
                </c:ext>
              </c:extLst>
            </c:dLbl>
            <c:dLbl>
              <c:idx val="6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9-0703-40B5-ADDA-D135C7DA0897}"/>
                </c:ext>
              </c:extLst>
            </c:dLbl>
            <c:dLbl>
              <c:idx val="6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A-0703-40B5-ADDA-D135C7DA0897}"/>
                </c:ext>
              </c:extLst>
            </c:dLbl>
            <c:dLbl>
              <c:idx val="6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B-0703-40B5-ADDA-D135C7DA0897}"/>
                </c:ext>
              </c:extLst>
            </c:dLbl>
            <c:dLbl>
              <c:idx val="6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C-0703-40B5-ADDA-D135C7DA0897}"/>
                </c:ext>
              </c:extLst>
            </c:dLbl>
            <c:dLbl>
              <c:idx val="6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D-0703-40B5-ADDA-D135C7DA0897}"/>
                </c:ext>
              </c:extLst>
            </c:dLbl>
            <c:dLbl>
              <c:idx val="6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E-0703-40B5-ADDA-D135C7DA0897}"/>
                </c:ext>
              </c:extLst>
            </c:dLbl>
            <c:dLbl>
              <c:idx val="6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0F-0703-40B5-ADDA-D135C7DA0897}"/>
                </c:ext>
              </c:extLst>
            </c:dLbl>
            <c:dLbl>
              <c:idx val="6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0-0703-40B5-ADDA-D135C7DA0897}"/>
                </c:ext>
              </c:extLst>
            </c:dLbl>
            <c:dLbl>
              <c:idx val="6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1-0703-40B5-ADDA-D135C7DA0897}"/>
                </c:ext>
              </c:extLst>
            </c:dLbl>
            <c:dLbl>
              <c:idx val="6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2-0703-40B5-ADDA-D135C7DA0897}"/>
                </c:ext>
              </c:extLst>
            </c:dLbl>
            <c:dLbl>
              <c:idx val="6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3-0703-40B5-ADDA-D135C7DA0897}"/>
                </c:ext>
              </c:extLst>
            </c:dLbl>
            <c:dLbl>
              <c:idx val="6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4-0703-40B5-ADDA-D135C7DA0897}"/>
                </c:ext>
              </c:extLst>
            </c:dLbl>
            <c:dLbl>
              <c:idx val="6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5-0703-40B5-ADDA-D135C7DA0897}"/>
                </c:ext>
              </c:extLst>
            </c:dLbl>
            <c:dLbl>
              <c:idx val="6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6-0703-40B5-ADDA-D135C7DA0897}"/>
                </c:ext>
              </c:extLst>
            </c:dLbl>
            <c:dLbl>
              <c:idx val="6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7-0703-40B5-ADDA-D135C7DA0897}"/>
                </c:ext>
              </c:extLst>
            </c:dLbl>
            <c:dLbl>
              <c:idx val="6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8-0703-40B5-ADDA-D135C7DA0897}"/>
                </c:ext>
              </c:extLst>
            </c:dLbl>
            <c:dLbl>
              <c:idx val="6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9-0703-40B5-ADDA-D135C7DA0897}"/>
                </c:ext>
              </c:extLst>
            </c:dLbl>
            <c:dLbl>
              <c:idx val="6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A-0703-40B5-ADDA-D135C7DA0897}"/>
                </c:ext>
              </c:extLst>
            </c:dLbl>
            <c:dLbl>
              <c:idx val="6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B-0703-40B5-ADDA-D135C7DA0897}"/>
                </c:ext>
              </c:extLst>
            </c:dLbl>
            <c:dLbl>
              <c:idx val="6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C-0703-40B5-ADDA-D135C7DA0897}"/>
                </c:ext>
              </c:extLst>
            </c:dLbl>
            <c:dLbl>
              <c:idx val="6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D-0703-40B5-ADDA-D135C7DA0897}"/>
                </c:ext>
              </c:extLst>
            </c:dLbl>
            <c:dLbl>
              <c:idx val="6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E-0703-40B5-ADDA-D135C7DA0897}"/>
                </c:ext>
              </c:extLst>
            </c:dLbl>
            <c:dLbl>
              <c:idx val="6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1F-0703-40B5-ADDA-D135C7DA0897}"/>
                </c:ext>
              </c:extLst>
            </c:dLbl>
            <c:dLbl>
              <c:idx val="6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0-0703-40B5-ADDA-D135C7DA0897}"/>
                </c:ext>
              </c:extLst>
            </c:dLbl>
            <c:dLbl>
              <c:idx val="6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1-0703-40B5-ADDA-D135C7DA0897}"/>
                </c:ext>
              </c:extLst>
            </c:dLbl>
            <c:dLbl>
              <c:idx val="6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2-0703-40B5-ADDA-D135C7DA0897}"/>
                </c:ext>
              </c:extLst>
            </c:dLbl>
            <c:dLbl>
              <c:idx val="6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3-0703-40B5-ADDA-D135C7DA0897}"/>
                </c:ext>
              </c:extLst>
            </c:dLbl>
            <c:dLbl>
              <c:idx val="6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4-0703-40B5-ADDA-D135C7DA0897}"/>
                </c:ext>
              </c:extLst>
            </c:dLbl>
            <c:dLbl>
              <c:idx val="6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5-0703-40B5-ADDA-D135C7DA0897}"/>
                </c:ext>
              </c:extLst>
            </c:dLbl>
            <c:dLbl>
              <c:idx val="6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6-0703-40B5-ADDA-D135C7DA0897}"/>
                </c:ext>
              </c:extLst>
            </c:dLbl>
            <c:dLbl>
              <c:idx val="6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7-0703-40B5-ADDA-D135C7DA0897}"/>
                </c:ext>
              </c:extLst>
            </c:dLbl>
            <c:dLbl>
              <c:idx val="6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8-0703-40B5-ADDA-D135C7DA0897}"/>
                </c:ext>
              </c:extLst>
            </c:dLbl>
            <c:dLbl>
              <c:idx val="6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9-0703-40B5-ADDA-D135C7DA0897}"/>
                </c:ext>
              </c:extLst>
            </c:dLbl>
            <c:dLbl>
              <c:idx val="6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A-0703-40B5-ADDA-D135C7DA0897}"/>
                </c:ext>
              </c:extLst>
            </c:dLbl>
            <c:dLbl>
              <c:idx val="6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B-0703-40B5-ADDA-D135C7DA0897}"/>
                </c:ext>
              </c:extLst>
            </c:dLbl>
            <c:dLbl>
              <c:idx val="6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C-0703-40B5-ADDA-D135C7DA0897}"/>
                </c:ext>
              </c:extLst>
            </c:dLbl>
            <c:dLbl>
              <c:idx val="6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D-0703-40B5-ADDA-D135C7DA0897}"/>
                </c:ext>
              </c:extLst>
            </c:dLbl>
            <c:dLbl>
              <c:idx val="6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E-0703-40B5-ADDA-D135C7DA0897}"/>
                </c:ext>
              </c:extLst>
            </c:dLbl>
            <c:dLbl>
              <c:idx val="6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2F-0703-40B5-ADDA-D135C7DA0897}"/>
                </c:ext>
              </c:extLst>
            </c:dLbl>
            <c:dLbl>
              <c:idx val="6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0-0703-40B5-ADDA-D135C7DA0897}"/>
                </c:ext>
              </c:extLst>
            </c:dLbl>
            <c:dLbl>
              <c:idx val="6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1-0703-40B5-ADDA-D135C7DA0897}"/>
                </c:ext>
              </c:extLst>
            </c:dLbl>
            <c:dLbl>
              <c:idx val="6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2-0703-40B5-ADDA-D135C7DA0897}"/>
                </c:ext>
              </c:extLst>
            </c:dLbl>
            <c:dLbl>
              <c:idx val="6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3-0703-40B5-ADDA-D135C7DA0897}"/>
                </c:ext>
              </c:extLst>
            </c:dLbl>
            <c:dLbl>
              <c:idx val="6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4-0703-40B5-ADDA-D135C7DA0897}"/>
                </c:ext>
              </c:extLst>
            </c:dLbl>
            <c:dLbl>
              <c:idx val="6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5-0703-40B5-ADDA-D135C7DA0897}"/>
                </c:ext>
              </c:extLst>
            </c:dLbl>
            <c:dLbl>
              <c:idx val="6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6-0703-40B5-ADDA-D135C7DA0897}"/>
                </c:ext>
              </c:extLst>
            </c:dLbl>
            <c:dLbl>
              <c:idx val="6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7-0703-40B5-ADDA-D135C7DA0897}"/>
                </c:ext>
              </c:extLst>
            </c:dLbl>
            <c:dLbl>
              <c:idx val="6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8-0703-40B5-ADDA-D135C7DA0897}"/>
                </c:ext>
              </c:extLst>
            </c:dLbl>
            <c:dLbl>
              <c:idx val="6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9-0703-40B5-ADDA-D135C7DA0897}"/>
                </c:ext>
              </c:extLst>
            </c:dLbl>
            <c:dLbl>
              <c:idx val="6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A-0703-40B5-ADDA-D135C7DA0897}"/>
                </c:ext>
              </c:extLst>
            </c:dLbl>
            <c:dLbl>
              <c:idx val="6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B-0703-40B5-ADDA-D135C7DA0897}"/>
                </c:ext>
              </c:extLst>
            </c:dLbl>
            <c:dLbl>
              <c:idx val="6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C-0703-40B5-ADDA-D135C7DA0897}"/>
                </c:ext>
              </c:extLst>
            </c:dLbl>
            <c:dLbl>
              <c:idx val="6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D-0703-40B5-ADDA-D135C7DA0897}"/>
                </c:ext>
              </c:extLst>
            </c:dLbl>
            <c:dLbl>
              <c:idx val="6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E-0703-40B5-ADDA-D135C7DA0897}"/>
                </c:ext>
              </c:extLst>
            </c:dLbl>
            <c:dLbl>
              <c:idx val="6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3F-0703-40B5-ADDA-D135C7DA0897}"/>
                </c:ext>
              </c:extLst>
            </c:dLbl>
            <c:dLbl>
              <c:idx val="6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0-0703-40B5-ADDA-D135C7DA0897}"/>
                </c:ext>
              </c:extLst>
            </c:dLbl>
            <c:dLbl>
              <c:idx val="6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1-0703-40B5-ADDA-D135C7DA0897}"/>
                </c:ext>
              </c:extLst>
            </c:dLbl>
            <c:dLbl>
              <c:idx val="6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2-0703-40B5-ADDA-D135C7DA0897}"/>
                </c:ext>
              </c:extLst>
            </c:dLbl>
            <c:dLbl>
              <c:idx val="6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3-0703-40B5-ADDA-D135C7DA0897}"/>
                </c:ext>
              </c:extLst>
            </c:dLbl>
            <c:dLbl>
              <c:idx val="6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4-0703-40B5-ADDA-D135C7DA0897}"/>
                </c:ext>
              </c:extLst>
            </c:dLbl>
            <c:dLbl>
              <c:idx val="6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5-0703-40B5-ADDA-D135C7DA0897}"/>
                </c:ext>
              </c:extLst>
            </c:dLbl>
            <c:dLbl>
              <c:idx val="6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6-0703-40B5-ADDA-D135C7DA0897}"/>
                </c:ext>
              </c:extLst>
            </c:dLbl>
            <c:dLbl>
              <c:idx val="6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7-0703-40B5-ADDA-D135C7DA0897}"/>
                </c:ext>
              </c:extLst>
            </c:dLbl>
            <c:dLbl>
              <c:idx val="6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8-0703-40B5-ADDA-D135C7DA0897}"/>
                </c:ext>
              </c:extLst>
            </c:dLbl>
            <c:dLbl>
              <c:idx val="6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9-0703-40B5-ADDA-D135C7DA0897}"/>
                </c:ext>
              </c:extLst>
            </c:dLbl>
            <c:dLbl>
              <c:idx val="6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A-0703-40B5-ADDA-D135C7DA0897}"/>
                </c:ext>
              </c:extLst>
            </c:dLbl>
            <c:dLbl>
              <c:idx val="6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B-0703-40B5-ADDA-D135C7DA0897}"/>
                </c:ext>
              </c:extLst>
            </c:dLbl>
            <c:dLbl>
              <c:idx val="6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C-0703-40B5-ADDA-D135C7DA0897}"/>
                </c:ext>
              </c:extLst>
            </c:dLbl>
            <c:dLbl>
              <c:idx val="6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D-0703-40B5-ADDA-D135C7DA0897}"/>
                </c:ext>
              </c:extLst>
            </c:dLbl>
            <c:dLbl>
              <c:idx val="6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E-0703-40B5-ADDA-D135C7DA0897}"/>
                </c:ext>
              </c:extLst>
            </c:dLbl>
            <c:dLbl>
              <c:idx val="6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4F-0703-40B5-ADDA-D135C7DA0897}"/>
                </c:ext>
              </c:extLst>
            </c:dLbl>
            <c:dLbl>
              <c:idx val="6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0-0703-40B5-ADDA-D135C7DA0897}"/>
                </c:ext>
              </c:extLst>
            </c:dLbl>
            <c:dLbl>
              <c:idx val="6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1-0703-40B5-ADDA-D135C7DA0897}"/>
                </c:ext>
              </c:extLst>
            </c:dLbl>
            <c:dLbl>
              <c:idx val="6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2-0703-40B5-ADDA-D135C7DA0897}"/>
                </c:ext>
              </c:extLst>
            </c:dLbl>
            <c:dLbl>
              <c:idx val="6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3-0703-40B5-ADDA-D135C7DA0897}"/>
                </c:ext>
              </c:extLst>
            </c:dLbl>
            <c:dLbl>
              <c:idx val="6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4-0703-40B5-ADDA-D135C7DA0897}"/>
                </c:ext>
              </c:extLst>
            </c:dLbl>
            <c:dLbl>
              <c:idx val="6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5-0703-40B5-ADDA-D135C7DA0897}"/>
                </c:ext>
              </c:extLst>
            </c:dLbl>
            <c:dLbl>
              <c:idx val="6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6-0703-40B5-ADDA-D135C7DA0897}"/>
                </c:ext>
              </c:extLst>
            </c:dLbl>
            <c:dLbl>
              <c:idx val="6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7-0703-40B5-ADDA-D135C7DA0897}"/>
                </c:ext>
              </c:extLst>
            </c:dLbl>
            <c:dLbl>
              <c:idx val="6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8-0703-40B5-ADDA-D135C7DA0897}"/>
                </c:ext>
              </c:extLst>
            </c:dLbl>
            <c:dLbl>
              <c:idx val="6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9-0703-40B5-ADDA-D135C7DA0897}"/>
                </c:ext>
              </c:extLst>
            </c:dLbl>
            <c:dLbl>
              <c:idx val="6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A-0703-40B5-ADDA-D135C7DA0897}"/>
                </c:ext>
              </c:extLst>
            </c:dLbl>
            <c:dLbl>
              <c:idx val="6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B-0703-40B5-ADDA-D135C7DA0897}"/>
                </c:ext>
              </c:extLst>
            </c:dLbl>
            <c:dLbl>
              <c:idx val="7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C-0703-40B5-ADDA-D135C7DA0897}"/>
                </c:ext>
              </c:extLst>
            </c:dLbl>
            <c:dLbl>
              <c:idx val="7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D-0703-40B5-ADDA-D135C7DA0897}"/>
                </c:ext>
              </c:extLst>
            </c:dLbl>
            <c:dLbl>
              <c:idx val="7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E-0703-40B5-ADDA-D135C7DA0897}"/>
                </c:ext>
              </c:extLst>
            </c:dLbl>
            <c:dLbl>
              <c:idx val="7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5F-0703-40B5-ADDA-D135C7DA0897}"/>
                </c:ext>
              </c:extLst>
            </c:dLbl>
            <c:dLbl>
              <c:idx val="7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0-0703-40B5-ADDA-D135C7DA0897}"/>
                </c:ext>
              </c:extLst>
            </c:dLbl>
            <c:dLbl>
              <c:idx val="7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1-0703-40B5-ADDA-D135C7DA0897}"/>
                </c:ext>
              </c:extLst>
            </c:dLbl>
            <c:dLbl>
              <c:idx val="7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2-0703-40B5-ADDA-D135C7DA0897}"/>
                </c:ext>
              </c:extLst>
            </c:dLbl>
            <c:dLbl>
              <c:idx val="7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3-0703-40B5-ADDA-D135C7DA0897}"/>
                </c:ext>
              </c:extLst>
            </c:dLbl>
            <c:dLbl>
              <c:idx val="7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4-0703-40B5-ADDA-D135C7DA0897}"/>
                </c:ext>
              </c:extLst>
            </c:dLbl>
            <c:dLbl>
              <c:idx val="7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5-0703-40B5-ADDA-D135C7DA0897}"/>
                </c:ext>
              </c:extLst>
            </c:dLbl>
            <c:dLbl>
              <c:idx val="7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6-0703-40B5-ADDA-D135C7DA0897}"/>
                </c:ext>
              </c:extLst>
            </c:dLbl>
            <c:dLbl>
              <c:idx val="7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7-0703-40B5-ADDA-D135C7DA0897}"/>
                </c:ext>
              </c:extLst>
            </c:dLbl>
            <c:dLbl>
              <c:idx val="7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8-0703-40B5-ADDA-D135C7DA0897}"/>
                </c:ext>
              </c:extLst>
            </c:dLbl>
            <c:dLbl>
              <c:idx val="7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9-0703-40B5-ADDA-D135C7DA0897}"/>
                </c:ext>
              </c:extLst>
            </c:dLbl>
            <c:dLbl>
              <c:idx val="7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A-0703-40B5-ADDA-D135C7DA0897}"/>
                </c:ext>
              </c:extLst>
            </c:dLbl>
            <c:dLbl>
              <c:idx val="7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B-0703-40B5-ADDA-D135C7DA0897}"/>
                </c:ext>
              </c:extLst>
            </c:dLbl>
            <c:dLbl>
              <c:idx val="7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C-0703-40B5-ADDA-D135C7DA0897}"/>
                </c:ext>
              </c:extLst>
            </c:dLbl>
            <c:dLbl>
              <c:idx val="7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D-0703-40B5-ADDA-D135C7DA0897}"/>
                </c:ext>
              </c:extLst>
            </c:dLbl>
            <c:dLbl>
              <c:idx val="7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E-0703-40B5-ADDA-D135C7DA0897}"/>
                </c:ext>
              </c:extLst>
            </c:dLbl>
            <c:dLbl>
              <c:idx val="7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6F-0703-40B5-ADDA-D135C7DA0897}"/>
                </c:ext>
              </c:extLst>
            </c:dLbl>
            <c:dLbl>
              <c:idx val="7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0-0703-40B5-ADDA-D135C7DA0897}"/>
                </c:ext>
              </c:extLst>
            </c:dLbl>
            <c:dLbl>
              <c:idx val="7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1-0703-40B5-ADDA-D135C7DA0897}"/>
                </c:ext>
              </c:extLst>
            </c:dLbl>
            <c:dLbl>
              <c:idx val="7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2-0703-40B5-ADDA-D135C7DA0897}"/>
                </c:ext>
              </c:extLst>
            </c:dLbl>
            <c:dLbl>
              <c:idx val="7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3-0703-40B5-ADDA-D135C7DA0897}"/>
                </c:ext>
              </c:extLst>
            </c:dLbl>
            <c:dLbl>
              <c:idx val="7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4-0703-40B5-ADDA-D135C7DA0897}"/>
                </c:ext>
              </c:extLst>
            </c:dLbl>
            <c:dLbl>
              <c:idx val="7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5-0703-40B5-ADDA-D135C7DA0897}"/>
                </c:ext>
              </c:extLst>
            </c:dLbl>
            <c:dLbl>
              <c:idx val="7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6-0703-40B5-ADDA-D135C7DA0897}"/>
                </c:ext>
              </c:extLst>
            </c:dLbl>
            <c:dLbl>
              <c:idx val="7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7-0703-40B5-ADDA-D135C7DA0897}"/>
                </c:ext>
              </c:extLst>
            </c:dLbl>
            <c:dLbl>
              <c:idx val="7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8-0703-40B5-ADDA-D135C7DA0897}"/>
                </c:ext>
              </c:extLst>
            </c:dLbl>
            <c:dLbl>
              <c:idx val="7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9-0703-40B5-ADDA-D135C7DA0897}"/>
                </c:ext>
              </c:extLst>
            </c:dLbl>
            <c:dLbl>
              <c:idx val="7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A-0703-40B5-ADDA-D135C7DA0897}"/>
                </c:ext>
              </c:extLst>
            </c:dLbl>
            <c:dLbl>
              <c:idx val="7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B-0703-40B5-ADDA-D135C7DA0897}"/>
                </c:ext>
              </c:extLst>
            </c:dLbl>
            <c:dLbl>
              <c:idx val="7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C-0703-40B5-ADDA-D135C7DA0897}"/>
                </c:ext>
              </c:extLst>
            </c:dLbl>
            <c:dLbl>
              <c:idx val="7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D-0703-40B5-ADDA-D135C7DA0897}"/>
                </c:ext>
              </c:extLst>
            </c:dLbl>
            <c:dLbl>
              <c:idx val="7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E-0703-40B5-ADDA-D135C7DA0897}"/>
                </c:ext>
              </c:extLst>
            </c:dLbl>
            <c:dLbl>
              <c:idx val="7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7F-0703-40B5-ADDA-D135C7DA0897}"/>
                </c:ext>
              </c:extLst>
            </c:dLbl>
            <c:dLbl>
              <c:idx val="7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0-0703-40B5-ADDA-D135C7DA0897}"/>
                </c:ext>
              </c:extLst>
            </c:dLbl>
            <c:dLbl>
              <c:idx val="7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1-0703-40B5-ADDA-D135C7DA0897}"/>
                </c:ext>
              </c:extLst>
            </c:dLbl>
            <c:dLbl>
              <c:idx val="7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2-0703-40B5-ADDA-D135C7DA0897}"/>
                </c:ext>
              </c:extLst>
            </c:dLbl>
            <c:dLbl>
              <c:idx val="7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3-0703-40B5-ADDA-D135C7DA0897}"/>
                </c:ext>
              </c:extLst>
            </c:dLbl>
            <c:dLbl>
              <c:idx val="7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4-0703-40B5-ADDA-D135C7DA0897}"/>
                </c:ext>
              </c:extLst>
            </c:dLbl>
            <c:dLbl>
              <c:idx val="7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5-0703-40B5-ADDA-D135C7DA0897}"/>
                </c:ext>
              </c:extLst>
            </c:dLbl>
            <c:dLbl>
              <c:idx val="7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6-0703-40B5-ADDA-D135C7DA0897}"/>
                </c:ext>
              </c:extLst>
            </c:dLbl>
            <c:dLbl>
              <c:idx val="7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7-0703-40B5-ADDA-D135C7DA0897}"/>
                </c:ext>
              </c:extLst>
            </c:dLbl>
            <c:dLbl>
              <c:idx val="7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8-0703-40B5-ADDA-D135C7DA0897}"/>
                </c:ext>
              </c:extLst>
            </c:dLbl>
            <c:dLbl>
              <c:idx val="7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9-0703-40B5-ADDA-D135C7DA0897}"/>
                </c:ext>
              </c:extLst>
            </c:dLbl>
            <c:dLbl>
              <c:idx val="7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A-0703-40B5-ADDA-D135C7DA0897}"/>
                </c:ext>
              </c:extLst>
            </c:dLbl>
            <c:dLbl>
              <c:idx val="7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B-0703-40B5-ADDA-D135C7DA0897}"/>
                </c:ext>
              </c:extLst>
            </c:dLbl>
            <c:dLbl>
              <c:idx val="7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C-0703-40B5-ADDA-D135C7DA0897}"/>
                </c:ext>
              </c:extLst>
            </c:dLbl>
            <c:dLbl>
              <c:idx val="7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D-0703-40B5-ADDA-D135C7DA0897}"/>
                </c:ext>
              </c:extLst>
            </c:dLbl>
            <c:dLbl>
              <c:idx val="7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E-0703-40B5-ADDA-D135C7DA0897}"/>
                </c:ext>
              </c:extLst>
            </c:dLbl>
            <c:dLbl>
              <c:idx val="7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8F-0703-40B5-ADDA-D135C7DA0897}"/>
                </c:ext>
              </c:extLst>
            </c:dLbl>
            <c:dLbl>
              <c:idx val="7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0-0703-40B5-ADDA-D135C7DA0897}"/>
                </c:ext>
              </c:extLst>
            </c:dLbl>
            <c:dLbl>
              <c:idx val="7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1-0703-40B5-ADDA-D135C7DA0897}"/>
                </c:ext>
              </c:extLst>
            </c:dLbl>
            <c:dLbl>
              <c:idx val="7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2-0703-40B5-ADDA-D135C7DA0897}"/>
                </c:ext>
              </c:extLst>
            </c:dLbl>
            <c:dLbl>
              <c:idx val="7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3-0703-40B5-ADDA-D135C7DA0897}"/>
                </c:ext>
              </c:extLst>
            </c:dLbl>
            <c:dLbl>
              <c:idx val="7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4-0703-40B5-ADDA-D135C7DA0897}"/>
                </c:ext>
              </c:extLst>
            </c:dLbl>
            <c:dLbl>
              <c:idx val="7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5-0703-40B5-ADDA-D135C7DA0897}"/>
                </c:ext>
              </c:extLst>
            </c:dLbl>
            <c:dLbl>
              <c:idx val="7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6-0703-40B5-ADDA-D135C7DA0897}"/>
                </c:ext>
              </c:extLst>
            </c:dLbl>
            <c:dLbl>
              <c:idx val="7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7-0703-40B5-ADDA-D135C7DA0897}"/>
                </c:ext>
              </c:extLst>
            </c:dLbl>
            <c:dLbl>
              <c:idx val="7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8-0703-40B5-ADDA-D135C7DA0897}"/>
                </c:ext>
              </c:extLst>
            </c:dLbl>
            <c:dLbl>
              <c:idx val="7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9-0703-40B5-ADDA-D135C7DA0897}"/>
                </c:ext>
              </c:extLst>
            </c:dLbl>
            <c:dLbl>
              <c:idx val="7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A-0703-40B5-ADDA-D135C7DA0897}"/>
                </c:ext>
              </c:extLst>
            </c:dLbl>
            <c:dLbl>
              <c:idx val="7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B-0703-40B5-ADDA-D135C7DA0897}"/>
                </c:ext>
              </c:extLst>
            </c:dLbl>
            <c:dLbl>
              <c:idx val="7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C-0703-40B5-ADDA-D135C7DA0897}"/>
                </c:ext>
              </c:extLst>
            </c:dLbl>
            <c:dLbl>
              <c:idx val="7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D-0703-40B5-ADDA-D135C7DA0897}"/>
                </c:ext>
              </c:extLst>
            </c:dLbl>
            <c:dLbl>
              <c:idx val="7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E-0703-40B5-ADDA-D135C7DA0897}"/>
                </c:ext>
              </c:extLst>
            </c:dLbl>
            <c:dLbl>
              <c:idx val="7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9F-0703-40B5-ADDA-D135C7DA0897}"/>
                </c:ext>
              </c:extLst>
            </c:dLbl>
            <c:dLbl>
              <c:idx val="7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0-0703-40B5-ADDA-D135C7DA0897}"/>
                </c:ext>
              </c:extLst>
            </c:dLbl>
            <c:dLbl>
              <c:idx val="7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1-0703-40B5-ADDA-D135C7DA0897}"/>
                </c:ext>
              </c:extLst>
            </c:dLbl>
            <c:dLbl>
              <c:idx val="7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2-0703-40B5-ADDA-D135C7DA0897}"/>
                </c:ext>
              </c:extLst>
            </c:dLbl>
            <c:dLbl>
              <c:idx val="7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3-0703-40B5-ADDA-D135C7DA0897}"/>
                </c:ext>
              </c:extLst>
            </c:dLbl>
            <c:dLbl>
              <c:idx val="7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4-0703-40B5-ADDA-D135C7DA0897}"/>
                </c:ext>
              </c:extLst>
            </c:dLbl>
            <c:dLbl>
              <c:idx val="7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5-0703-40B5-ADDA-D135C7DA0897}"/>
                </c:ext>
              </c:extLst>
            </c:dLbl>
            <c:dLbl>
              <c:idx val="7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6-0703-40B5-ADDA-D135C7DA0897}"/>
                </c:ext>
              </c:extLst>
            </c:dLbl>
            <c:dLbl>
              <c:idx val="7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7-0703-40B5-ADDA-D135C7DA0897}"/>
                </c:ext>
              </c:extLst>
            </c:dLbl>
            <c:dLbl>
              <c:idx val="7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8-0703-40B5-ADDA-D135C7DA0897}"/>
                </c:ext>
              </c:extLst>
            </c:dLbl>
            <c:dLbl>
              <c:idx val="7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9-0703-40B5-ADDA-D135C7DA0897}"/>
                </c:ext>
              </c:extLst>
            </c:dLbl>
            <c:dLbl>
              <c:idx val="7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A-0703-40B5-ADDA-D135C7DA0897}"/>
                </c:ext>
              </c:extLst>
            </c:dLbl>
            <c:dLbl>
              <c:idx val="7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B-0703-40B5-ADDA-D135C7DA0897}"/>
                </c:ext>
              </c:extLst>
            </c:dLbl>
            <c:dLbl>
              <c:idx val="7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C-0703-40B5-ADDA-D135C7DA0897}"/>
                </c:ext>
              </c:extLst>
            </c:dLbl>
            <c:dLbl>
              <c:idx val="7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D-0703-40B5-ADDA-D135C7DA0897}"/>
                </c:ext>
              </c:extLst>
            </c:dLbl>
            <c:dLbl>
              <c:idx val="7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E-0703-40B5-ADDA-D135C7DA0897}"/>
                </c:ext>
              </c:extLst>
            </c:dLbl>
            <c:dLbl>
              <c:idx val="7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AF-0703-40B5-ADDA-D135C7DA0897}"/>
                </c:ext>
              </c:extLst>
            </c:dLbl>
            <c:dLbl>
              <c:idx val="7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0-0703-40B5-ADDA-D135C7DA0897}"/>
                </c:ext>
              </c:extLst>
            </c:dLbl>
            <c:dLbl>
              <c:idx val="7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1-0703-40B5-ADDA-D135C7DA0897}"/>
                </c:ext>
              </c:extLst>
            </c:dLbl>
            <c:dLbl>
              <c:idx val="7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2-0703-40B5-ADDA-D135C7DA0897}"/>
                </c:ext>
              </c:extLst>
            </c:dLbl>
            <c:dLbl>
              <c:idx val="7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3-0703-40B5-ADDA-D135C7DA0897}"/>
                </c:ext>
              </c:extLst>
            </c:dLbl>
            <c:dLbl>
              <c:idx val="7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4-0703-40B5-ADDA-D135C7DA0897}"/>
                </c:ext>
              </c:extLst>
            </c:dLbl>
            <c:dLbl>
              <c:idx val="7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5-0703-40B5-ADDA-D135C7DA0897}"/>
                </c:ext>
              </c:extLst>
            </c:dLbl>
            <c:dLbl>
              <c:idx val="7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6-0703-40B5-ADDA-D135C7DA0897}"/>
                </c:ext>
              </c:extLst>
            </c:dLbl>
            <c:dLbl>
              <c:idx val="7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7-0703-40B5-ADDA-D135C7DA0897}"/>
                </c:ext>
              </c:extLst>
            </c:dLbl>
            <c:dLbl>
              <c:idx val="7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8-0703-40B5-ADDA-D135C7DA0897}"/>
                </c:ext>
              </c:extLst>
            </c:dLbl>
            <c:dLbl>
              <c:idx val="7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9-0703-40B5-ADDA-D135C7DA0897}"/>
                </c:ext>
              </c:extLst>
            </c:dLbl>
            <c:dLbl>
              <c:idx val="7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A-0703-40B5-ADDA-D135C7DA0897}"/>
                </c:ext>
              </c:extLst>
            </c:dLbl>
            <c:dLbl>
              <c:idx val="7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B-0703-40B5-ADDA-D135C7DA0897}"/>
                </c:ext>
              </c:extLst>
            </c:dLbl>
            <c:dLbl>
              <c:idx val="7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C-0703-40B5-ADDA-D135C7DA0897}"/>
                </c:ext>
              </c:extLst>
            </c:dLbl>
            <c:dLbl>
              <c:idx val="7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D-0703-40B5-ADDA-D135C7DA0897}"/>
                </c:ext>
              </c:extLst>
            </c:dLbl>
            <c:dLbl>
              <c:idx val="7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E-0703-40B5-ADDA-D135C7DA0897}"/>
                </c:ext>
              </c:extLst>
            </c:dLbl>
            <c:dLbl>
              <c:idx val="7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BF-0703-40B5-ADDA-D135C7DA0897}"/>
                </c:ext>
              </c:extLst>
            </c:dLbl>
            <c:dLbl>
              <c:idx val="8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0-0703-40B5-ADDA-D135C7DA0897}"/>
                </c:ext>
              </c:extLst>
            </c:dLbl>
            <c:dLbl>
              <c:idx val="8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1-0703-40B5-ADDA-D135C7DA0897}"/>
                </c:ext>
              </c:extLst>
            </c:dLbl>
            <c:dLbl>
              <c:idx val="8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2-0703-40B5-ADDA-D135C7DA0897}"/>
                </c:ext>
              </c:extLst>
            </c:dLbl>
            <c:dLbl>
              <c:idx val="8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3-0703-40B5-ADDA-D135C7DA0897}"/>
                </c:ext>
              </c:extLst>
            </c:dLbl>
            <c:dLbl>
              <c:idx val="8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4-0703-40B5-ADDA-D135C7DA0897}"/>
                </c:ext>
              </c:extLst>
            </c:dLbl>
            <c:dLbl>
              <c:idx val="8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5-0703-40B5-ADDA-D135C7DA0897}"/>
                </c:ext>
              </c:extLst>
            </c:dLbl>
            <c:dLbl>
              <c:idx val="8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6-0703-40B5-ADDA-D135C7DA0897}"/>
                </c:ext>
              </c:extLst>
            </c:dLbl>
            <c:dLbl>
              <c:idx val="8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7-0703-40B5-ADDA-D135C7DA0897}"/>
                </c:ext>
              </c:extLst>
            </c:dLbl>
            <c:dLbl>
              <c:idx val="8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8-0703-40B5-ADDA-D135C7DA0897}"/>
                </c:ext>
              </c:extLst>
            </c:dLbl>
            <c:dLbl>
              <c:idx val="8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9-0703-40B5-ADDA-D135C7DA0897}"/>
                </c:ext>
              </c:extLst>
            </c:dLbl>
            <c:dLbl>
              <c:idx val="8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A-0703-40B5-ADDA-D135C7DA0897}"/>
                </c:ext>
              </c:extLst>
            </c:dLbl>
            <c:dLbl>
              <c:idx val="8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B-0703-40B5-ADDA-D135C7DA0897}"/>
                </c:ext>
              </c:extLst>
            </c:dLbl>
            <c:dLbl>
              <c:idx val="8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C-0703-40B5-ADDA-D135C7DA0897}"/>
                </c:ext>
              </c:extLst>
            </c:dLbl>
            <c:dLbl>
              <c:idx val="8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D-0703-40B5-ADDA-D135C7DA0897}"/>
                </c:ext>
              </c:extLst>
            </c:dLbl>
            <c:dLbl>
              <c:idx val="8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E-0703-40B5-ADDA-D135C7DA0897}"/>
                </c:ext>
              </c:extLst>
            </c:dLbl>
            <c:dLbl>
              <c:idx val="8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CF-0703-40B5-ADDA-D135C7DA0897}"/>
                </c:ext>
              </c:extLst>
            </c:dLbl>
            <c:dLbl>
              <c:idx val="8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0-0703-40B5-ADDA-D135C7DA0897}"/>
                </c:ext>
              </c:extLst>
            </c:dLbl>
            <c:dLbl>
              <c:idx val="8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1-0703-40B5-ADDA-D135C7DA0897}"/>
                </c:ext>
              </c:extLst>
            </c:dLbl>
            <c:dLbl>
              <c:idx val="8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2-0703-40B5-ADDA-D135C7DA0897}"/>
                </c:ext>
              </c:extLst>
            </c:dLbl>
            <c:dLbl>
              <c:idx val="8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3-0703-40B5-ADDA-D135C7DA0897}"/>
                </c:ext>
              </c:extLst>
            </c:dLbl>
            <c:dLbl>
              <c:idx val="8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4-0703-40B5-ADDA-D135C7DA0897}"/>
                </c:ext>
              </c:extLst>
            </c:dLbl>
            <c:dLbl>
              <c:idx val="8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5-0703-40B5-ADDA-D135C7DA0897}"/>
                </c:ext>
              </c:extLst>
            </c:dLbl>
            <c:dLbl>
              <c:idx val="8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6-0703-40B5-ADDA-D135C7DA0897}"/>
                </c:ext>
              </c:extLst>
            </c:dLbl>
            <c:dLbl>
              <c:idx val="8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7-0703-40B5-ADDA-D135C7DA0897}"/>
                </c:ext>
              </c:extLst>
            </c:dLbl>
            <c:dLbl>
              <c:idx val="8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8-0703-40B5-ADDA-D135C7DA0897}"/>
                </c:ext>
              </c:extLst>
            </c:dLbl>
            <c:dLbl>
              <c:idx val="8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9-0703-40B5-ADDA-D135C7DA0897}"/>
                </c:ext>
              </c:extLst>
            </c:dLbl>
            <c:dLbl>
              <c:idx val="8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A-0703-40B5-ADDA-D135C7DA0897}"/>
                </c:ext>
              </c:extLst>
            </c:dLbl>
            <c:dLbl>
              <c:idx val="8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B-0703-40B5-ADDA-D135C7DA0897}"/>
                </c:ext>
              </c:extLst>
            </c:dLbl>
            <c:dLbl>
              <c:idx val="8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C-0703-40B5-ADDA-D135C7DA0897}"/>
                </c:ext>
              </c:extLst>
            </c:dLbl>
            <c:dLbl>
              <c:idx val="8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D-0703-40B5-ADDA-D135C7DA0897}"/>
                </c:ext>
              </c:extLst>
            </c:dLbl>
            <c:dLbl>
              <c:idx val="8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E-0703-40B5-ADDA-D135C7DA0897}"/>
                </c:ext>
              </c:extLst>
            </c:dLbl>
            <c:dLbl>
              <c:idx val="8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DF-0703-40B5-ADDA-D135C7DA0897}"/>
                </c:ext>
              </c:extLst>
            </c:dLbl>
            <c:dLbl>
              <c:idx val="8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0-0703-40B5-ADDA-D135C7DA0897}"/>
                </c:ext>
              </c:extLst>
            </c:dLbl>
            <c:dLbl>
              <c:idx val="8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1-0703-40B5-ADDA-D135C7DA0897}"/>
                </c:ext>
              </c:extLst>
            </c:dLbl>
            <c:dLbl>
              <c:idx val="8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2-0703-40B5-ADDA-D135C7DA0897}"/>
                </c:ext>
              </c:extLst>
            </c:dLbl>
            <c:dLbl>
              <c:idx val="8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3-0703-40B5-ADDA-D135C7DA0897}"/>
                </c:ext>
              </c:extLst>
            </c:dLbl>
            <c:dLbl>
              <c:idx val="8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4-0703-40B5-ADDA-D135C7DA0897}"/>
                </c:ext>
              </c:extLst>
            </c:dLbl>
            <c:dLbl>
              <c:idx val="8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5-0703-40B5-ADDA-D135C7DA0897}"/>
                </c:ext>
              </c:extLst>
            </c:dLbl>
            <c:dLbl>
              <c:idx val="8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6-0703-40B5-ADDA-D135C7DA0897}"/>
                </c:ext>
              </c:extLst>
            </c:dLbl>
            <c:dLbl>
              <c:idx val="8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7-0703-40B5-ADDA-D135C7DA0897}"/>
                </c:ext>
              </c:extLst>
            </c:dLbl>
            <c:dLbl>
              <c:idx val="8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8-0703-40B5-ADDA-D135C7DA0897}"/>
                </c:ext>
              </c:extLst>
            </c:dLbl>
            <c:dLbl>
              <c:idx val="8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9-0703-40B5-ADDA-D135C7DA0897}"/>
                </c:ext>
              </c:extLst>
            </c:dLbl>
            <c:dLbl>
              <c:idx val="8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A-0703-40B5-ADDA-D135C7DA0897}"/>
                </c:ext>
              </c:extLst>
            </c:dLbl>
            <c:dLbl>
              <c:idx val="8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B-0703-40B5-ADDA-D135C7DA0897}"/>
                </c:ext>
              </c:extLst>
            </c:dLbl>
            <c:dLbl>
              <c:idx val="8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C-0703-40B5-ADDA-D135C7DA0897}"/>
                </c:ext>
              </c:extLst>
            </c:dLbl>
            <c:dLbl>
              <c:idx val="8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D-0703-40B5-ADDA-D135C7DA0897}"/>
                </c:ext>
              </c:extLst>
            </c:dLbl>
            <c:dLbl>
              <c:idx val="8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E-0703-40B5-ADDA-D135C7DA0897}"/>
                </c:ext>
              </c:extLst>
            </c:dLbl>
            <c:dLbl>
              <c:idx val="8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EF-0703-40B5-ADDA-D135C7DA0897}"/>
                </c:ext>
              </c:extLst>
            </c:dLbl>
            <c:dLbl>
              <c:idx val="8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0-0703-40B5-ADDA-D135C7DA0897}"/>
                </c:ext>
              </c:extLst>
            </c:dLbl>
            <c:dLbl>
              <c:idx val="8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1-0703-40B5-ADDA-D135C7DA0897}"/>
                </c:ext>
              </c:extLst>
            </c:dLbl>
            <c:dLbl>
              <c:idx val="8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2-0703-40B5-ADDA-D135C7DA0897}"/>
                </c:ext>
              </c:extLst>
            </c:dLbl>
            <c:dLbl>
              <c:idx val="8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3-0703-40B5-ADDA-D135C7DA0897}"/>
                </c:ext>
              </c:extLst>
            </c:dLbl>
            <c:dLbl>
              <c:idx val="8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4-0703-40B5-ADDA-D135C7DA0897}"/>
                </c:ext>
              </c:extLst>
            </c:dLbl>
            <c:dLbl>
              <c:idx val="8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5-0703-40B5-ADDA-D135C7DA0897}"/>
                </c:ext>
              </c:extLst>
            </c:dLbl>
            <c:dLbl>
              <c:idx val="8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6-0703-40B5-ADDA-D135C7DA0897}"/>
                </c:ext>
              </c:extLst>
            </c:dLbl>
            <c:dLbl>
              <c:idx val="8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7-0703-40B5-ADDA-D135C7DA0897}"/>
                </c:ext>
              </c:extLst>
            </c:dLbl>
            <c:dLbl>
              <c:idx val="8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8-0703-40B5-ADDA-D135C7DA0897}"/>
                </c:ext>
              </c:extLst>
            </c:dLbl>
            <c:dLbl>
              <c:idx val="8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9-0703-40B5-ADDA-D135C7DA0897}"/>
                </c:ext>
              </c:extLst>
            </c:dLbl>
            <c:dLbl>
              <c:idx val="8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A-0703-40B5-ADDA-D135C7DA0897}"/>
                </c:ext>
              </c:extLst>
            </c:dLbl>
            <c:dLbl>
              <c:idx val="8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B-0703-40B5-ADDA-D135C7DA0897}"/>
                </c:ext>
              </c:extLst>
            </c:dLbl>
            <c:dLbl>
              <c:idx val="8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C-0703-40B5-ADDA-D135C7DA0897}"/>
                </c:ext>
              </c:extLst>
            </c:dLbl>
            <c:dLbl>
              <c:idx val="8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D-0703-40B5-ADDA-D135C7DA0897}"/>
                </c:ext>
              </c:extLst>
            </c:dLbl>
            <c:dLbl>
              <c:idx val="8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E-0703-40B5-ADDA-D135C7DA0897}"/>
                </c:ext>
              </c:extLst>
            </c:dLbl>
            <c:dLbl>
              <c:idx val="8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BFF-0703-40B5-ADDA-D135C7DA0897}"/>
                </c:ext>
              </c:extLst>
            </c:dLbl>
            <c:dLbl>
              <c:idx val="8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0-0703-40B5-ADDA-D135C7DA0897}"/>
                </c:ext>
              </c:extLst>
            </c:dLbl>
            <c:dLbl>
              <c:idx val="8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1-0703-40B5-ADDA-D135C7DA0897}"/>
                </c:ext>
              </c:extLst>
            </c:dLbl>
            <c:dLbl>
              <c:idx val="8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2-0703-40B5-ADDA-D135C7DA0897}"/>
                </c:ext>
              </c:extLst>
            </c:dLbl>
            <c:dLbl>
              <c:idx val="8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3-0703-40B5-ADDA-D135C7DA0897}"/>
                </c:ext>
              </c:extLst>
            </c:dLbl>
            <c:dLbl>
              <c:idx val="8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4-0703-40B5-ADDA-D135C7DA0897}"/>
                </c:ext>
              </c:extLst>
            </c:dLbl>
            <c:dLbl>
              <c:idx val="8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5-0703-40B5-ADDA-D135C7DA0897}"/>
                </c:ext>
              </c:extLst>
            </c:dLbl>
            <c:dLbl>
              <c:idx val="8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6-0703-40B5-ADDA-D135C7DA0897}"/>
                </c:ext>
              </c:extLst>
            </c:dLbl>
            <c:dLbl>
              <c:idx val="8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7-0703-40B5-ADDA-D135C7DA0897}"/>
                </c:ext>
              </c:extLst>
            </c:dLbl>
            <c:dLbl>
              <c:idx val="8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8-0703-40B5-ADDA-D135C7DA0897}"/>
                </c:ext>
              </c:extLst>
            </c:dLbl>
            <c:dLbl>
              <c:idx val="8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9-0703-40B5-ADDA-D135C7DA0897}"/>
                </c:ext>
              </c:extLst>
            </c:dLbl>
            <c:dLbl>
              <c:idx val="8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A-0703-40B5-ADDA-D135C7DA0897}"/>
                </c:ext>
              </c:extLst>
            </c:dLbl>
            <c:dLbl>
              <c:idx val="8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B-0703-40B5-ADDA-D135C7DA0897}"/>
                </c:ext>
              </c:extLst>
            </c:dLbl>
            <c:dLbl>
              <c:idx val="8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C-0703-40B5-ADDA-D135C7DA0897}"/>
                </c:ext>
              </c:extLst>
            </c:dLbl>
            <c:dLbl>
              <c:idx val="8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D-0703-40B5-ADDA-D135C7DA0897}"/>
                </c:ext>
              </c:extLst>
            </c:dLbl>
            <c:dLbl>
              <c:idx val="8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E-0703-40B5-ADDA-D135C7DA0897}"/>
                </c:ext>
              </c:extLst>
            </c:dLbl>
            <c:dLbl>
              <c:idx val="8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0F-0703-40B5-ADDA-D135C7DA0897}"/>
                </c:ext>
              </c:extLst>
            </c:dLbl>
            <c:dLbl>
              <c:idx val="8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0-0703-40B5-ADDA-D135C7DA0897}"/>
                </c:ext>
              </c:extLst>
            </c:dLbl>
            <c:dLbl>
              <c:idx val="8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1-0703-40B5-ADDA-D135C7DA0897}"/>
                </c:ext>
              </c:extLst>
            </c:dLbl>
            <c:dLbl>
              <c:idx val="8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2-0703-40B5-ADDA-D135C7DA0897}"/>
                </c:ext>
              </c:extLst>
            </c:dLbl>
            <c:dLbl>
              <c:idx val="8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3-0703-40B5-ADDA-D135C7DA0897}"/>
                </c:ext>
              </c:extLst>
            </c:dLbl>
            <c:dLbl>
              <c:idx val="8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4-0703-40B5-ADDA-D135C7DA0897}"/>
                </c:ext>
              </c:extLst>
            </c:dLbl>
            <c:dLbl>
              <c:idx val="8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5-0703-40B5-ADDA-D135C7DA0897}"/>
                </c:ext>
              </c:extLst>
            </c:dLbl>
            <c:dLbl>
              <c:idx val="8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6-0703-40B5-ADDA-D135C7DA0897}"/>
                </c:ext>
              </c:extLst>
            </c:dLbl>
            <c:dLbl>
              <c:idx val="8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7-0703-40B5-ADDA-D135C7DA0897}"/>
                </c:ext>
              </c:extLst>
            </c:dLbl>
            <c:dLbl>
              <c:idx val="8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8-0703-40B5-ADDA-D135C7DA0897}"/>
                </c:ext>
              </c:extLst>
            </c:dLbl>
            <c:dLbl>
              <c:idx val="8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9-0703-40B5-ADDA-D135C7DA0897}"/>
                </c:ext>
              </c:extLst>
            </c:dLbl>
            <c:dLbl>
              <c:idx val="8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A-0703-40B5-ADDA-D135C7DA0897}"/>
                </c:ext>
              </c:extLst>
            </c:dLbl>
            <c:dLbl>
              <c:idx val="8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B-0703-40B5-ADDA-D135C7DA0897}"/>
                </c:ext>
              </c:extLst>
            </c:dLbl>
            <c:dLbl>
              <c:idx val="8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C-0703-40B5-ADDA-D135C7DA0897}"/>
                </c:ext>
              </c:extLst>
            </c:dLbl>
            <c:dLbl>
              <c:idx val="8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D-0703-40B5-ADDA-D135C7DA0897}"/>
                </c:ext>
              </c:extLst>
            </c:dLbl>
            <c:dLbl>
              <c:idx val="8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E-0703-40B5-ADDA-D135C7DA0897}"/>
                </c:ext>
              </c:extLst>
            </c:dLbl>
            <c:dLbl>
              <c:idx val="8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1F-0703-40B5-ADDA-D135C7DA0897}"/>
                </c:ext>
              </c:extLst>
            </c:dLbl>
            <c:dLbl>
              <c:idx val="8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0-0703-40B5-ADDA-D135C7DA0897}"/>
                </c:ext>
              </c:extLst>
            </c:dLbl>
            <c:dLbl>
              <c:idx val="8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1-0703-40B5-ADDA-D135C7DA0897}"/>
                </c:ext>
              </c:extLst>
            </c:dLbl>
            <c:dLbl>
              <c:idx val="8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2-0703-40B5-ADDA-D135C7DA0897}"/>
                </c:ext>
              </c:extLst>
            </c:dLbl>
            <c:dLbl>
              <c:idx val="8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3-0703-40B5-ADDA-D135C7DA0897}"/>
                </c:ext>
              </c:extLst>
            </c:dLbl>
            <c:dLbl>
              <c:idx val="9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4-0703-40B5-ADDA-D135C7DA0897}"/>
                </c:ext>
              </c:extLst>
            </c:dLbl>
            <c:dLbl>
              <c:idx val="9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5-0703-40B5-ADDA-D135C7DA0897}"/>
                </c:ext>
              </c:extLst>
            </c:dLbl>
            <c:dLbl>
              <c:idx val="9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6-0703-40B5-ADDA-D135C7DA0897}"/>
                </c:ext>
              </c:extLst>
            </c:dLbl>
            <c:dLbl>
              <c:idx val="9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7-0703-40B5-ADDA-D135C7DA0897}"/>
                </c:ext>
              </c:extLst>
            </c:dLbl>
            <c:dLbl>
              <c:idx val="9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8-0703-40B5-ADDA-D135C7DA0897}"/>
                </c:ext>
              </c:extLst>
            </c:dLbl>
            <c:dLbl>
              <c:idx val="9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9-0703-40B5-ADDA-D135C7DA0897}"/>
                </c:ext>
              </c:extLst>
            </c:dLbl>
            <c:dLbl>
              <c:idx val="9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A-0703-40B5-ADDA-D135C7DA0897}"/>
                </c:ext>
              </c:extLst>
            </c:dLbl>
            <c:dLbl>
              <c:idx val="9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B-0703-40B5-ADDA-D135C7DA0897}"/>
                </c:ext>
              </c:extLst>
            </c:dLbl>
            <c:dLbl>
              <c:idx val="9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C-0703-40B5-ADDA-D135C7DA0897}"/>
                </c:ext>
              </c:extLst>
            </c:dLbl>
            <c:dLbl>
              <c:idx val="9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D-0703-40B5-ADDA-D135C7DA0897}"/>
                </c:ext>
              </c:extLst>
            </c:dLbl>
            <c:dLbl>
              <c:idx val="9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E-0703-40B5-ADDA-D135C7DA0897}"/>
                </c:ext>
              </c:extLst>
            </c:dLbl>
            <c:dLbl>
              <c:idx val="9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2F-0703-40B5-ADDA-D135C7DA0897}"/>
                </c:ext>
              </c:extLst>
            </c:dLbl>
            <c:dLbl>
              <c:idx val="9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0-0703-40B5-ADDA-D135C7DA0897}"/>
                </c:ext>
              </c:extLst>
            </c:dLbl>
            <c:dLbl>
              <c:idx val="9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1-0703-40B5-ADDA-D135C7DA0897}"/>
                </c:ext>
              </c:extLst>
            </c:dLbl>
            <c:dLbl>
              <c:idx val="9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2-0703-40B5-ADDA-D135C7DA0897}"/>
                </c:ext>
              </c:extLst>
            </c:dLbl>
            <c:dLbl>
              <c:idx val="9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3-0703-40B5-ADDA-D135C7DA0897}"/>
                </c:ext>
              </c:extLst>
            </c:dLbl>
            <c:dLbl>
              <c:idx val="9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4-0703-40B5-ADDA-D135C7DA0897}"/>
                </c:ext>
              </c:extLst>
            </c:dLbl>
            <c:dLbl>
              <c:idx val="9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5-0703-40B5-ADDA-D135C7DA0897}"/>
                </c:ext>
              </c:extLst>
            </c:dLbl>
            <c:dLbl>
              <c:idx val="9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6-0703-40B5-ADDA-D135C7DA0897}"/>
                </c:ext>
              </c:extLst>
            </c:dLbl>
            <c:dLbl>
              <c:idx val="9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7-0703-40B5-ADDA-D135C7DA0897}"/>
                </c:ext>
              </c:extLst>
            </c:dLbl>
            <c:dLbl>
              <c:idx val="9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8-0703-40B5-ADDA-D135C7DA0897}"/>
                </c:ext>
              </c:extLst>
            </c:dLbl>
            <c:dLbl>
              <c:idx val="9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9-0703-40B5-ADDA-D135C7DA0897}"/>
                </c:ext>
              </c:extLst>
            </c:dLbl>
            <c:dLbl>
              <c:idx val="9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A-0703-40B5-ADDA-D135C7DA0897}"/>
                </c:ext>
              </c:extLst>
            </c:dLbl>
            <c:dLbl>
              <c:idx val="9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B-0703-40B5-ADDA-D135C7DA0897}"/>
                </c:ext>
              </c:extLst>
            </c:dLbl>
            <c:dLbl>
              <c:idx val="9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C-0703-40B5-ADDA-D135C7DA0897}"/>
                </c:ext>
              </c:extLst>
            </c:dLbl>
            <c:dLbl>
              <c:idx val="9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D-0703-40B5-ADDA-D135C7DA0897}"/>
                </c:ext>
              </c:extLst>
            </c:dLbl>
            <c:dLbl>
              <c:idx val="9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E-0703-40B5-ADDA-D135C7DA0897}"/>
                </c:ext>
              </c:extLst>
            </c:dLbl>
            <c:dLbl>
              <c:idx val="9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3F-0703-40B5-ADDA-D135C7DA0897}"/>
                </c:ext>
              </c:extLst>
            </c:dLbl>
            <c:dLbl>
              <c:idx val="9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0-0703-40B5-ADDA-D135C7DA0897}"/>
                </c:ext>
              </c:extLst>
            </c:dLbl>
            <c:dLbl>
              <c:idx val="9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1-0703-40B5-ADDA-D135C7DA0897}"/>
                </c:ext>
              </c:extLst>
            </c:dLbl>
            <c:dLbl>
              <c:idx val="9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2-0703-40B5-ADDA-D135C7DA0897}"/>
                </c:ext>
              </c:extLst>
            </c:dLbl>
            <c:dLbl>
              <c:idx val="9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3-0703-40B5-ADDA-D135C7DA0897}"/>
                </c:ext>
              </c:extLst>
            </c:dLbl>
            <c:dLbl>
              <c:idx val="9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4-0703-40B5-ADDA-D135C7DA0897}"/>
                </c:ext>
              </c:extLst>
            </c:dLbl>
            <c:dLbl>
              <c:idx val="9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5-0703-40B5-ADDA-D135C7DA0897}"/>
                </c:ext>
              </c:extLst>
            </c:dLbl>
            <c:dLbl>
              <c:idx val="9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6-0703-40B5-ADDA-D135C7DA0897}"/>
                </c:ext>
              </c:extLst>
            </c:dLbl>
            <c:dLbl>
              <c:idx val="9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7-0703-40B5-ADDA-D135C7DA0897}"/>
                </c:ext>
              </c:extLst>
            </c:dLbl>
            <c:dLbl>
              <c:idx val="9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8-0703-40B5-ADDA-D135C7DA0897}"/>
                </c:ext>
              </c:extLst>
            </c:dLbl>
            <c:dLbl>
              <c:idx val="9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9-0703-40B5-ADDA-D135C7DA0897}"/>
                </c:ext>
              </c:extLst>
            </c:dLbl>
            <c:dLbl>
              <c:idx val="9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A-0703-40B5-ADDA-D135C7DA0897}"/>
                </c:ext>
              </c:extLst>
            </c:dLbl>
            <c:dLbl>
              <c:idx val="9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B-0703-40B5-ADDA-D135C7DA0897}"/>
                </c:ext>
              </c:extLst>
            </c:dLbl>
            <c:dLbl>
              <c:idx val="9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C-0703-40B5-ADDA-D135C7DA0897}"/>
                </c:ext>
              </c:extLst>
            </c:dLbl>
            <c:dLbl>
              <c:idx val="9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D-0703-40B5-ADDA-D135C7DA0897}"/>
                </c:ext>
              </c:extLst>
            </c:dLbl>
            <c:dLbl>
              <c:idx val="9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E-0703-40B5-ADDA-D135C7DA0897}"/>
                </c:ext>
              </c:extLst>
            </c:dLbl>
            <c:dLbl>
              <c:idx val="9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4F-0703-40B5-ADDA-D135C7DA0897}"/>
                </c:ext>
              </c:extLst>
            </c:dLbl>
            <c:dLbl>
              <c:idx val="9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0-0703-40B5-ADDA-D135C7DA0897}"/>
                </c:ext>
              </c:extLst>
            </c:dLbl>
            <c:dLbl>
              <c:idx val="9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1-0703-40B5-ADDA-D135C7DA0897}"/>
                </c:ext>
              </c:extLst>
            </c:dLbl>
            <c:dLbl>
              <c:idx val="9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2-0703-40B5-ADDA-D135C7DA0897}"/>
                </c:ext>
              </c:extLst>
            </c:dLbl>
            <c:dLbl>
              <c:idx val="9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3-0703-40B5-ADDA-D135C7DA0897}"/>
                </c:ext>
              </c:extLst>
            </c:dLbl>
            <c:dLbl>
              <c:idx val="9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4-0703-40B5-ADDA-D135C7DA0897}"/>
                </c:ext>
              </c:extLst>
            </c:dLbl>
            <c:dLbl>
              <c:idx val="9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5-0703-40B5-ADDA-D135C7DA0897}"/>
                </c:ext>
              </c:extLst>
            </c:dLbl>
            <c:dLbl>
              <c:idx val="9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6-0703-40B5-ADDA-D135C7DA0897}"/>
                </c:ext>
              </c:extLst>
            </c:dLbl>
            <c:dLbl>
              <c:idx val="9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7-0703-40B5-ADDA-D135C7DA0897}"/>
                </c:ext>
              </c:extLst>
            </c:dLbl>
            <c:dLbl>
              <c:idx val="9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8-0703-40B5-ADDA-D135C7DA0897}"/>
                </c:ext>
              </c:extLst>
            </c:dLbl>
            <c:dLbl>
              <c:idx val="9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9-0703-40B5-ADDA-D135C7DA0897}"/>
                </c:ext>
              </c:extLst>
            </c:dLbl>
            <c:dLbl>
              <c:idx val="9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A-0703-40B5-ADDA-D135C7DA0897}"/>
                </c:ext>
              </c:extLst>
            </c:dLbl>
            <c:dLbl>
              <c:idx val="9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B-0703-40B5-ADDA-D135C7DA0897}"/>
                </c:ext>
              </c:extLst>
            </c:dLbl>
            <c:dLbl>
              <c:idx val="9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C-0703-40B5-ADDA-D135C7DA0897}"/>
                </c:ext>
              </c:extLst>
            </c:dLbl>
            <c:dLbl>
              <c:idx val="9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D-0703-40B5-ADDA-D135C7DA0897}"/>
                </c:ext>
              </c:extLst>
            </c:dLbl>
            <c:dLbl>
              <c:idx val="9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E-0703-40B5-ADDA-D135C7DA0897}"/>
                </c:ext>
              </c:extLst>
            </c:dLbl>
            <c:dLbl>
              <c:idx val="9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5F-0703-40B5-ADDA-D135C7DA0897}"/>
                </c:ext>
              </c:extLst>
            </c:dLbl>
            <c:dLbl>
              <c:idx val="9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0-0703-40B5-ADDA-D135C7DA0897}"/>
                </c:ext>
              </c:extLst>
            </c:dLbl>
            <c:dLbl>
              <c:idx val="9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1-0703-40B5-ADDA-D135C7DA0897}"/>
                </c:ext>
              </c:extLst>
            </c:dLbl>
            <c:dLbl>
              <c:idx val="9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2-0703-40B5-ADDA-D135C7DA0897}"/>
                </c:ext>
              </c:extLst>
            </c:dLbl>
            <c:dLbl>
              <c:idx val="9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3-0703-40B5-ADDA-D135C7DA0897}"/>
                </c:ext>
              </c:extLst>
            </c:dLbl>
            <c:dLbl>
              <c:idx val="9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4-0703-40B5-ADDA-D135C7DA0897}"/>
                </c:ext>
              </c:extLst>
            </c:dLbl>
            <c:dLbl>
              <c:idx val="9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5-0703-40B5-ADDA-D135C7DA0897}"/>
                </c:ext>
              </c:extLst>
            </c:dLbl>
            <c:dLbl>
              <c:idx val="9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6-0703-40B5-ADDA-D135C7DA0897}"/>
                </c:ext>
              </c:extLst>
            </c:dLbl>
            <c:dLbl>
              <c:idx val="9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7-0703-40B5-ADDA-D135C7DA0897}"/>
                </c:ext>
              </c:extLst>
            </c:dLbl>
            <c:dLbl>
              <c:idx val="9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8-0703-40B5-ADDA-D135C7DA0897}"/>
                </c:ext>
              </c:extLst>
            </c:dLbl>
            <c:dLbl>
              <c:idx val="9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9-0703-40B5-ADDA-D135C7DA0897}"/>
                </c:ext>
              </c:extLst>
            </c:dLbl>
            <c:dLbl>
              <c:idx val="9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A-0703-40B5-ADDA-D135C7DA0897}"/>
                </c:ext>
              </c:extLst>
            </c:dLbl>
            <c:dLbl>
              <c:idx val="9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B-0703-40B5-ADDA-D135C7DA0897}"/>
                </c:ext>
              </c:extLst>
            </c:dLbl>
            <c:dLbl>
              <c:idx val="9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C-0703-40B5-ADDA-D135C7DA0897}"/>
                </c:ext>
              </c:extLst>
            </c:dLbl>
            <c:dLbl>
              <c:idx val="9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D-0703-40B5-ADDA-D135C7DA0897}"/>
                </c:ext>
              </c:extLst>
            </c:dLbl>
            <c:dLbl>
              <c:idx val="9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E-0703-40B5-ADDA-D135C7DA0897}"/>
                </c:ext>
              </c:extLst>
            </c:dLbl>
            <c:dLbl>
              <c:idx val="9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6F-0703-40B5-ADDA-D135C7DA0897}"/>
                </c:ext>
              </c:extLst>
            </c:dLbl>
            <c:dLbl>
              <c:idx val="9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0-0703-40B5-ADDA-D135C7DA0897}"/>
                </c:ext>
              </c:extLst>
            </c:dLbl>
            <c:dLbl>
              <c:idx val="9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1-0703-40B5-ADDA-D135C7DA0897}"/>
                </c:ext>
              </c:extLst>
            </c:dLbl>
            <c:dLbl>
              <c:idx val="9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2-0703-40B5-ADDA-D135C7DA0897}"/>
                </c:ext>
              </c:extLst>
            </c:dLbl>
            <c:dLbl>
              <c:idx val="9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3-0703-40B5-ADDA-D135C7DA0897}"/>
                </c:ext>
              </c:extLst>
            </c:dLbl>
            <c:dLbl>
              <c:idx val="9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4-0703-40B5-ADDA-D135C7DA0897}"/>
                </c:ext>
              </c:extLst>
            </c:dLbl>
            <c:dLbl>
              <c:idx val="9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5-0703-40B5-ADDA-D135C7DA0897}"/>
                </c:ext>
              </c:extLst>
            </c:dLbl>
            <c:dLbl>
              <c:idx val="9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6-0703-40B5-ADDA-D135C7DA0897}"/>
                </c:ext>
              </c:extLst>
            </c:dLbl>
            <c:dLbl>
              <c:idx val="9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7-0703-40B5-ADDA-D135C7DA0897}"/>
                </c:ext>
              </c:extLst>
            </c:dLbl>
            <c:dLbl>
              <c:idx val="9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8-0703-40B5-ADDA-D135C7DA0897}"/>
                </c:ext>
              </c:extLst>
            </c:dLbl>
            <c:dLbl>
              <c:idx val="9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9-0703-40B5-ADDA-D135C7DA0897}"/>
                </c:ext>
              </c:extLst>
            </c:dLbl>
            <c:dLbl>
              <c:idx val="9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A-0703-40B5-ADDA-D135C7DA0897}"/>
                </c:ext>
              </c:extLst>
            </c:dLbl>
            <c:dLbl>
              <c:idx val="9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B-0703-40B5-ADDA-D135C7DA0897}"/>
                </c:ext>
              </c:extLst>
            </c:dLbl>
            <c:dLbl>
              <c:idx val="9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C-0703-40B5-ADDA-D135C7DA0897}"/>
                </c:ext>
              </c:extLst>
            </c:dLbl>
            <c:dLbl>
              <c:idx val="9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D-0703-40B5-ADDA-D135C7DA0897}"/>
                </c:ext>
              </c:extLst>
            </c:dLbl>
            <c:dLbl>
              <c:idx val="9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E-0703-40B5-ADDA-D135C7DA0897}"/>
                </c:ext>
              </c:extLst>
            </c:dLbl>
            <c:dLbl>
              <c:idx val="9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7F-0703-40B5-ADDA-D135C7DA0897}"/>
                </c:ext>
              </c:extLst>
            </c:dLbl>
            <c:dLbl>
              <c:idx val="9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0-0703-40B5-ADDA-D135C7DA0897}"/>
                </c:ext>
              </c:extLst>
            </c:dLbl>
            <c:dLbl>
              <c:idx val="9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1-0703-40B5-ADDA-D135C7DA0897}"/>
                </c:ext>
              </c:extLst>
            </c:dLbl>
            <c:dLbl>
              <c:idx val="9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2-0703-40B5-ADDA-D135C7DA0897}"/>
                </c:ext>
              </c:extLst>
            </c:dLbl>
            <c:dLbl>
              <c:idx val="9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3-0703-40B5-ADDA-D135C7DA0897}"/>
                </c:ext>
              </c:extLst>
            </c:dLbl>
            <c:dLbl>
              <c:idx val="9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4-0703-40B5-ADDA-D135C7DA0897}"/>
                </c:ext>
              </c:extLst>
            </c:dLbl>
            <c:dLbl>
              <c:idx val="9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5-0703-40B5-ADDA-D135C7DA0897}"/>
                </c:ext>
              </c:extLst>
            </c:dLbl>
            <c:dLbl>
              <c:idx val="9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6-0703-40B5-ADDA-D135C7DA0897}"/>
                </c:ext>
              </c:extLst>
            </c:dLbl>
            <c:dLbl>
              <c:idx val="9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7-0703-40B5-ADDA-D135C7DA0897}"/>
                </c:ext>
              </c:extLst>
            </c:dLbl>
            <c:dLbl>
              <c:idx val="10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8-0703-40B5-ADDA-D135C7DA0897}"/>
                </c:ext>
              </c:extLst>
            </c:dLbl>
            <c:dLbl>
              <c:idx val="10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9-0703-40B5-ADDA-D135C7DA0897}"/>
                </c:ext>
              </c:extLst>
            </c:dLbl>
            <c:dLbl>
              <c:idx val="10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A-0703-40B5-ADDA-D135C7DA0897}"/>
                </c:ext>
              </c:extLst>
            </c:dLbl>
            <c:dLbl>
              <c:idx val="10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B-0703-40B5-ADDA-D135C7DA0897}"/>
                </c:ext>
              </c:extLst>
            </c:dLbl>
            <c:dLbl>
              <c:idx val="10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C-0703-40B5-ADDA-D135C7DA0897}"/>
                </c:ext>
              </c:extLst>
            </c:dLbl>
            <c:dLbl>
              <c:idx val="10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D-0703-40B5-ADDA-D135C7DA0897}"/>
                </c:ext>
              </c:extLst>
            </c:dLbl>
            <c:dLbl>
              <c:idx val="10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E-0703-40B5-ADDA-D135C7DA0897}"/>
                </c:ext>
              </c:extLst>
            </c:dLbl>
            <c:dLbl>
              <c:idx val="10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8F-0703-40B5-ADDA-D135C7DA0897}"/>
                </c:ext>
              </c:extLst>
            </c:dLbl>
            <c:dLbl>
              <c:idx val="10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0-0703-40B5-ADDA-D135C7DA0897}"/>
                </c:ext>
              </c:extLst>
            </c:dLbl>
            <c:dLbl>
              <c:idx val="10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1-0703-40B5-ADDA-D135C7DA0897}"/>
                </c:ext>
              </c:extLst>
            </c:dLbl>
            <c:dLbl>
              <c:idx val="10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2-0703-40B5-ADDA-D135C7DA0897}"/>
                </c:ext>
              </c:extLst>
            </c:dLbl>
            <c:dLbl>
              <c:idx val="10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3-0703-40B5-ADDA-D135C7DA0897}"/>
                </c:ext>
              </c:extLst>
            </c:dLbl>
            <c:dLbl>
              <c:idx val="10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4-0703-40B5-ADDA-D135C7DA0897}"/>
                </c:ext>
              </c:extLst>
            </c:dLbl>
            <c:dLbl>
              <c:idx val="10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5-0703-40B5-ADDA-D135C7DA0897}"/>
                </c:ext>
              </c:extLst>
            </c:dLbl>
            <c:dLbl>
              <c:idx val="10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6-0703-40B5-ADDA-D135C7DA0897}"/>
                </c:ext>
              </c:extLst>
            </c:dLbl>
            <c:dLbl>
              <c:idx val="10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7-0703-40B5-ADDA-D135C7DA0897}"/>
                </c:ext>
              </c:extLst>
            </c:dLbl>
            <c:dLbl>
              <c:idx val="10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8-0703-40B5-ADDA-D135C7DA0897}"/>
                </c:ext>
              </c:extLst>
            </c:dLbl>
            <c:dLbl>
              <c:idx val="10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9-0703-40B5-ADDA-D135C7DA0897}"/>
                </c:ext>
              </c:extLst>
            </c:dLbl>
            <c:dLbl>
              <c:idx val="10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A-0703-40B5-ADDA-D135C7DA0897}"/>
                </c:ext>
              </c:extLst>
            </c:dLbl>
            <c:dLbl>
              <c:idx val="10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B-0703-40B5-ADDA-D135C7DA0897}"/>
                </c:ext>
              </c:extLst>
            </c:dLbl>
            <c:dLbl>
              <c:idx val="10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C-0703-40B5-ADDA-D135C7DA0897}"/>
                </c:ext>
              </c:extLst>
            </c:dLbl>
            <c:dLbl>
              <c:idx val="10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D-0703-40B5-ADDA-D135C7DA0897}"/>
                </c:ext>
              </c:extLst>
            </c:dLbl>
            <c:dLbl>
              <c:idx val="10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E-0703-40B5-ADDA-D135C7DA0897}"/>
                </c:ext>
              </c:extLst>
            </c:dLbl>
            <c:dLbl>
              <c:idx val="10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9F-0703-40B5-ADDA-D135C7DA0897}"/>
                </c:ext>
              </c:extLst>
            </c:dLbl>
            <c:dLbl>
              <c:idx val="10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0-0703-40B5-ADDA-D135C7DA0897}"/>
                </c:ext>
              </c:extLst>
            </c:dLbl>
            <c:dLbl>
              <c:idx val="10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1-0703-40B5-ADDA-D135C7DA0897}"/>
                </c:ext>
              </c:extLst>
            </c:dLbl>
            <c:dLbl>
              <c:idx val="10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2-0703-40B5-ADDA-D135C7DA0897}"/>
                </c:ext>
              </c:extLst>
            </c:dLbl>
            <c:dLbl>
              <c:idx val="10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3-0703-40B5-ADDA-D135C7DA0897}"/>
                </c:ext>
              </c:extLst>
            </c:dLbl>
            <c:dLbl>
              <c:idx val="10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4-0703-40B5-ADDA-D135C7DA0897}"/>
                </c:ext>
              </c:extLst>
            </c:dLbl>
            <c:dLbl>
              <c:idx val="10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5-0703-40B5-ADDA-D135C7DA0897}"/>
                </c:ext>
              </c:extLst>
            </c:dLbl>
            <c:dLbl>
              <c:idx val="10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6-0703-40B5-ADDA-D135C7DA0897}"/>
                </c:ext>
              </c:extLst>
            </c:dLbl>
            <c:dLbl>
              <c:idx val="10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7-0703-40B5-ADDA-D135C7DA0897}"/>
                </c:ext>
              </c:extLst>
            </c:dLbl>
            <c:dLbl>
              <c:idx val="10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8-0703-40B5-ADDA-D135C7DA0897}"/>
                </c:ext>
              </c:extLst>
            </c:dLbl>
            <c:dLbl>
              <c:idx val="10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9-0703-40B5-ADDA-D135C7DA0897}"/>
                </c:ext>
              </c:extLst>
            </c:dLbl>
            <c:dLbl>
              <c:idx val="10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A-0703-40B5-ADDA-D135C7DA0897}"/>
                </c:ext>
              </c:extLst>
            </c:dLbl>
            <c:dLbl>
              <c:idx val="10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B-0703-40B5-ADDA-D135C7DA0897}"/>
                </c:ext>
              </c:extLst>
            </c:dLbl>
            <c:dLbl>
              <c:idx val="10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C-0703-40B5-ADDA-D135C7DA0897}"/>
                </c:ext>
              </c:extLst>
            </c:dLbl>
            <c:dLbl>
              <c:idx val="10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D-0703-40B5-ADDA-D135C7DA0897}"/>
                </c:ext>
              </c:extLst>
            </c:dLbl>
            <c:dLbl>
              <c:idx val="10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E-0703-40B5-ADDA-D135C7DA0897}"/>
                </c:ext>
              </c:extLst>
            </c:dLbl>
            <c:dLbl>
              <c:idx val="10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AF-0703-40B5-ADDA-D135C7DA0897}"/>
                </c:ext>
              </c:extLst>
            </c:dLbl>
            <c:dLbl>
              <c:idx val="10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0-0703-40B5-ADDA-D135C7DA0897}"/>
                </c:ext>
              </c:extLst>
            </c:dLbl>
            <c:dLbl>
              <c:idx val="10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1-0703-40B5-ADDA-D135C7DA0897}"/>
                </c:ext>
              </c:extLst>
            </c:dLbl>
            <c:dLbl>
              <c:idx val="10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2-0703-40B5-ADDA-D135C7DA0897}"/>
                </c:ext>
              </c:extLst>
            </c:dLbl>
            <c:dLbl>
              <c:idx val="10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3-0703-40B5-ADDA-D135C7DA0897}"/>
                </c:ext>
              </c:extLst>
            </c:dLbl>
            <c:dLbl>
              <c:idx val="10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4-0703-40B5-ADDA-D135C7DA0897}"/>
                </c:ext>
              </c:extLst>
            </c:dLbl>
            <c:dLbl>
              <c:idx val="10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5-0703-40B5-ADDA-D135C7DA0897}"/>
                </c:ext>
              </c:extLst>
            </c:dLbl>
            <c:dLbl>
              <c:idx val="10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6-0703-40B5-ADDA-D135C7DA0897}"/>
                </c:ext>
              </c:extLst>
            </c:dLbl>
            <c:dLbl>
              <c:idx val="10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7-0703-40B5-ADDA-D135C7DA0897}"/>
                </c:ext>
              </c:extLst>
            </c:dLbl>
            <c:dLbl>
              <c:idx val="10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8-0703-40B5-ADDA-D135C7DA0897}"/>
                </c:ext>
              </c:extLst>
            </c:dLbl>
            <c:dLbl>
              <c:idx val="10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9-0703-40B5-ADDA-D135C7DA0897}"/>
                </c:ext>
              </c:extLst>
            </c:dLbl>
            <c:dLbl>
              <c:idx val="10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A-0703-40B5-ADDA-D135C7DA0897}"/>
                </c:ext>
              </c:extLst>
            </c:dLbl>
            <c:dLbl>
              <c:idx val="10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B-0703-40B5-ADDA-D135C7DA0897}"/>
                </c:ext>
              </c:extLst>
            </c:dLbl>
            <c:dLbl>
              <c:idx val="10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C-0703-40B5-ADDA-D135C7DA0897}"/>
                </c:ext>
              </c:extLst>
            </c:dLbl>
            <c:dLbl>
              <c:idx val="10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D-0703-40B5-ADDA-D135C7DA0897}"/>
                </c:ext>
              </c:extLst>
            </c:dLbl>
            <c:dLbl>
              <c:idx val="10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E-0703-40B5-ADDA-D135C7DA0897}"/>
                </c:ext>
              </c:extLst>
            </c:dLbl>
            <c:dLbl>
              <c:idx val="10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BF-0703-40B5-ADDA-D135C7DA0897}"/>
                </c:ext>
              </c:extLst>
            </c:dLbl>
            <c:dLbl>
              <c:idx val="10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0-0703-40B5-ADDA-D135C7DA0897}"/>
                </c:ext>
              </c:extLst>
            </c:dLbl>
            <c:dLbl>
              <c:idx val="10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1-0703-40B5-ADDA-D135C7DA0897}"/>
                </c:ext>
              </c:extLst>
            </c:dLbl>
            <c:dLbl>
              <c:idx val="10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2-0703-40B5-ADDA-D135C7DA0897}"/>
                </c:ext>
              </c:extLst>
            </c:dLbl>
            <c:dLbl>
              <c:idx val="10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3-0703-40B5-ADDA-D135C7DA0897}"/>
                </c:ext>
              </c:extLst>
            </c:dLbl>
            <c:dLbl>
              <c:idx val="10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4-0703-40B5-ADDA-D135C7DA0897}"/>
                </c:ext>
              </c:extLst>
            </c:dLbl>
            <c:dLbl>
              <c:idx val="10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5-0703-40B5-ADDA-D135C7DA0897}"/>
                </c:ext>
              </c:extLst>
            </c:dLbl>
            <c:dLbl>
              <c:idx val="10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6-0703-40B5-ADDA-D135C7DA0897}"/>
                </c:ext>
              </c:extLst>
            </c:dLbl>
            <c:dLbl>
              <c:idx val="10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7-0703-40B5-ADDA-D135C7DA0897}"/>
                </c:ext>
              </c:extLst>
            </c:dLbl>
            <c:dLbl>
              <c:idx val="10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8-0703-40B5-ADDA-D135C7DA0897}"/>
                </c:ext>
              </c:extLst>
            </c:dLbl>
            <c:dLbl>
              <c:idx val="10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9-0703-40B5-ADDA-D135C7DA0897}"/>
                </c:ext>
              </c:extLst>
            </c:dLbl>
            <c:dLbl>
              <c:idx val="10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A-0703-40B5-ADDA-D135C7DA0897}"/>
                </c:ext>
              </c:extLst>
            </c:dLbl>
            <c:dLbl>
              <c:idx val="10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B-0703-40B5-ADDA-D135C7DA0897}"/>
                </c:ext>
              </c:extLst>
            </c:dLbl>
            <c:dLbl>
              <c:idx val="10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C-0703-40B5-ADDA-D135C7DA0897}"/>
                </c:ext>
              </c:extLst>
            </c:dLbl>
            <c:dLbl>
              <c:idx val="10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D-0703-40B5-ADDA-D135C7DA0897}"/>
                </c:ext>
              </c:extLst>
            </c:dLbl>
            <c:dLbl>
              <c:idx val="10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E-0703-40B5-ADDA-D135C7DA0897}"/>
                </c:ext>
              </c:extLst>
            </c:dLbl>
            <c:dLbl>
              <c:idx val="10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CF-0703-40B5-ADDA-D135C7DA0897}"/>
                </c:ext>
              </c:extLst>
            </c:dLbl>
            <c:dLbl>
              <c:idx val="10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0-0703-40B5-ADDA-D135C7DA0897}"/>
                </c:ext>
              </c:extLst>
            </c:dLbl>
            <c:dLbl>
              <c:idx val="10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1-0703-40B5-ADDA-D135C7DA0897}"/>
                </c:ext>
              </c:extLst>
            </c:dLbl>
            <c:dLbl>
              <c:idx val="10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2-0703-40B5-ADDA-D135C7DA0897}"/>
                </c:ext>
              </c:extLst>
            </c:dLbl>
            <c:dLbl>
              <c:idx val="10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3-0703-40B5-ADDA-D135C7DA0897}"/>
                </c:ext>
              </c:extLst>
            </c:dLbl>
            <c:dLbl>
              <c:idx val="10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4-0703-40B5-ADDA-D135C7DA0897}"/>
                </c:ext>
              </c:extLst>
            </c:dLbl>
            <c:dLbl>
              <c:idx val="10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5-0703-40B5-ADDA-D135C7DA0897}"/>
                </c:ext>
              </c:extLst>
            </c:dLbl>
            <c:dLbl>
              <c:idx val="10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6-0703-40B5-ADDA-D135C7DA0897}"/>
                </c:ext>
              </c:extLst>
            </c:dLbl>
            <c:dLbl>
              <c:idx val="10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7-0703-40B5-ADDA-D135C7DA0897}"/>
                </c:ext>
              </c:extLst>
            </c:dLbl>
            <c:dLbl>
              <c:idx val="10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8-0703-40B5-ADDA-D135C7DA0897}"/>
                </c:ext>
              </c:extLst>
            </c:dLbl>
            <c:dLbl>
              <c:idx val="10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9-0703-40B5-ADDA-D135C7DA0897}"/>
                </c:ext>
              </c:extLst>
            </c:dLbl>
            <c:dLbl>
              <c:idx val="10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A-0703-40B5-ADDA-D135C7DA0897}"/>
                </c:ext>
              </c:extLst>
            </c:dLbl>
            <c:dLbl>
              <c:idx val="10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B-0703-40B5-ADDA-D135C7DA0897}"/>
                </c:ext>
              </c:extLst>
            </c:dLbl>
            <c:dLbl>
              <c:idx val="10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C-0703-40B5-ADDA-D135C7DA0897}"/>
                </c:ext>
              </c:extLst>
            </c:dLbl>
            <c:dLbl>
              <c:idx val="10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D-0703-40B5-ADDA-D135C7DA0897}"/>
                </c:ext>
              </c:extLst>
            </c:dLbl>
            <c:dLbl>
              <c:idx val="10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E-0703-40B5-ADDA-D135C7DA0897}"/>
                </c:ext>
              </c:extLst>
            </c:dLbl>
            <c:dLbl>
              <c:idx val="10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DF-0703-40B5-ADDA-D135C7DA0897}"/>
                </c:ext>
              </c:extLst>
            </c:dLbl>
            <c:dLbl>
              <c:idx val="10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0-0703-40B5-ADDA-D135C7DA0897}"/>
                </c:ext>
              </c:extLst>
            </c:dLbl>
            <c:dLbl>
              <c:idx val="10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1-0703-40B5-ADDA-D135C7DA0897}"/>
                </c:ext>
              </c:extLst>
            </c:dLbl>
            <c:dLbl>
              <c:idx val="10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2-0703-40B5-ADDA-D135C7DA0897}"/>
                </c:ext>
              </c:extLst>
            </c:dLbl>
            <c:dLbl>
              <c:idx val="10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3-0703-40B5-ADDA-D135C7DA0897}"/>
                </c:ext>
              </c:extLst>
            </c:dLbl>
            <c:dLbl>
              <c:idx val="10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4-0703-40B5-ADDA-D135C7DA0897}"/>
                </c:ext>
              </c:extLst>
            </c:dLbl>
            <c:dLbl>
              <c:idx val="10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5-0703-40B5-ADDA-D135C7DA0897}"/>
                </c:ext>
              </c:extLst>
            </c:dLbl>
            <c:dLbl>
              <c:idx val="10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6-0703-40B5-ADDA-D135C7DA0897}"/>
                </c:ext>
              </c:extLst>
            </c:dLbl>
            <c:dLbl>
              <c:idx val="10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7-0703-40B5-ADDA-D135C7DA0897}"/>
                </c:ext>
              </c:extLst>
            </c:dLbl>
            <c:dLbl>
              <c:idx val="10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8-0703-40B5-ADDA-D135C7DA0897}"/>
                </c:ext>
              </c:extLst>
            </c:dLbl>
            <c:dLbl>
              <c:idx val="10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9-0703-40B5-ADDA-D135C7DA0897}"/>
                </c:ext>
              </c:extLst>
            </c:dLbl>
            <c:dLbl>
              <c:idx val="10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A-0703-40B5-ADDA-D135C7DA0897}"/>
                </c:ext>
              </c:extLst>
            </c:dLbl>
            <c:dLbl>
              <c:idx val="10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B-0703-40B5-ADDA-D135C7DA089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Dir val="x"/>
            <c:errBarType val="plus"/>
            <c:errValType val="cust"/>
            <c:noEndCap val="1"/>
            <c:plus>
              <c:numRef>
                <c:f>'Figure 4.3'!$N$110:$N$2000</c:f>
                <c:numCache>
                  <c:formatCode>General</c:formatCode>
                  <c:ptCount val="1891"/>
                  <c:pt idx="0">
                    <c:v>70.551579185997298</c:v>
                  </c:pt>
                  <c:pt idx="1">
                    <c:v>70.551579185997298</c:v>
                  </c:pt>
                  <c:pt idx="2">
                    <c:v>70.551579185997298</c:v>
                  </c:pt>
                  <c:pt idx="3">
                    <c:v>70.551579185997298</c:v>
                  </c:pt>
                  <c:pt idx="4">
                    <c:v>70.551579185997298</c:v>
                  </c:pt>
                  <c:pt idx="5">
                    <c:v>70.551579185997298</c:v>
                  </c:pt>
                  <c:pt idx="6">
                    <c:v>70.551579185997298</c:v>
                  </c:pt>
                  <c:pt idx="7">
                    <c:v>70.551579185997298</c:v>
                  </c:pt>
                  <c:pt idx="8">
                    <c:v>70.551579185997298</c:v>
                  </c:pt>
                  <c:pt idx="9">
                    <c:v>70.551579185997298</c:v>
                  </c:pt>
                  <c:pt idx="10">
                    <c:v>70.551579185997298</c:v>
                  </c:pt>
                  <c:pt idx="11">
                    <c:v>70.551579185997298</c:v>
                  </c:pt>
                  <c:pt idx="12">
                    <c:v>70.551579185997298</c:v>
                  </c:pt>
                  <c:pt idx="13">
                    <c:v>70.551579185997298</c:v>
                  </c:pt>
                  <c:pt idx="14">
                    <c:v>70.551579185997298</c:v>
                  </c:pt>
                  <c:pt idx="15">
                    <c:v>70.551579185997298</c:v>
                  </c:pt>
                  <c:pt idx="16">
                    <c:v>70.551579185997298</c:v>
                  </c:pt>
                  <c:pt idx="17">
                    <c:v>70.551579185997298</c:v>
                  </c:pt>
                  <c:pt idx="18">
                    <c:v>70.551579185997298</c:v>
                  </c:pt>
                  <c:pt idx="19">
                    <c:v>70.551579185997298</c:v>
                  </c:pt>
                  <c:pt idx="20">
                    <c:v>70.551579185997298</c:v>
                  </c:pt>
                  <c:pt idx="21">
                    <c:v>70.551579185997298</c:v>
                  </c:pt>
                  <c:pt idx="22">
                    <c:v>70.551579185997298</c:v>
                  </c:pt>
                  <c:pt idx="23">
                    <c:v>70.551579185997298</c:v>
                  </c:pt>
                  <c:pt idx="24">
                    <c:v>70.551579185997298</c:v>
                  </c:pt>
                  <c:pt idx="25">
                    <c:v>70.551579185997298</c:v>
                  </c:pt>
                  <c:pt idx="26">
                    <c:v>70.551579185997298</c:v>
                  </c:pt>
                  <c:pt idx="27">
                    <c:v>70.551579185997298</c:v>
                  </c:pt>
                  <c:pt idx="28">
                    <c:v>70.551579185997298</c:v>
                  </c:pt>
                  <c:pt idx="29">
                    <c:v>70.551579185997298</c:v>
                  </c:pt>
                  <c:pt idx="30">
                    <c:v>70.551579185997298</c:v>
                  </c:pt>
                  <c:pt idx="31">
                    <c:v>70.551579185997298</c:v>
                  </c:pt>
                  <c:pt idx="32">
                    <c:v>70.551579185997298</c:v>
                  </c:pt>
                  <c:pt idx="33">
                    <c:v>70.551579185997298</c:v>
                  </c:pt>
                  <c:pt idx="34">
                    <c:v>70.551579185997298</c:v>
                  </c:pt>
                  <c:pt idx="35">
                    <c:v>70.551579185997298</c:v>
                  </c:pt>
                  <c:pt idx="36">
                    <c:v>70.551579185997298</c:v>
                  </c:pt>
                  <c:pt idx="37">
                    <c:v>70.551579185997298</c:v>
                  </c:pt>
                  <c:pt idx="38">
                    <c:v>70.551579185997298</c:v>
                  </c:pt>
                  <c:pt idx="39">
                    <c:v>70.551579185997298</c:v>
                  </c:pt>
                  <c:pt idx="40">
                    <c:v>70.551579185997298</c:v>
                  </c:pt>
                  <c:pt idx="41">
                    <c:v>70.551579185997298</c:v>
                  </c:pt>
                  <c:pt idx="42">
                    <c:v>70.551579185997298</c:v>
                  </c:pt>
                  <c:pt idx="43">
                    <c:v>70.551579185997298</c:v>
                  </c:pt>
                  <c:pt idx="44">
                    <c:v>70.551579185997298</c:v>
                  </c:pt>
                  <c:pt idx="45">
                    <c:v>70.551579185997298</c:v>
                  </c:pt>
                  <c:pt idx="46">
                    <c:v>70.551579185997298</c:v>
                  </c:pt>
                  <c:pt idx="47">
                    <c:v>70.551579185997298</c:v>
                  </c:pt>
                  <c:pt idx="48">
                    <c:v>70.551579185997298</c:v>
                  </c:pt>
                  <c:pt idx="49">
                    <c:v>70.551579185997298</c:v>
                  </c:pt>
                  <c:pt idx="50">
                    <c:v>70.551579185997298</c:v>
                  </c:pt>
                  <c:pt idx="51">
                    <c:v>70.551579185997298</c:v>
                  </c:pt>
                  <c:pt idx="52">
                    <c:v>70.551579185997298</c:v>
                  </c:pt>
                  <c:pt idx="53">
                    <c:v>70.551579185997298</c:v>
                  </c:pt>
                  <c:pt idx="54">
                    <c:v>70.551579185997298</c:v>
                  </c:pt>
                  <c:pt idx="55">
                    <c:v>82.459831190789203</c:v>
                  </c:pt>
                  <c:pt idx="56">
                    <c:v>82.459831190789203</c:v>
                  </c:pt>
                  <c:pt idx="57">
                    <c:v>82.459831190789203</c:v>
                  </c:pt>
                  <c:pt idx="58">
                    <c:v>82.459831190789203</c:v>
                  </c:pt>
                  <c:pt idx="59">
                    <c:v>82.459831190789203</c:v>
                  </c:pt>
                  <c:pt idx="60">
                    <c:v>82.459831190789203</c:v>
                  </c:pt>
                  <c:pt idx="61">
                    <c:v>82.459831190789203</c:v>
                  </c:pt>
                  <c:pt idx="62">
                    <c:v>82.459831190789203</c:v>
                  </c:pt>
                  <c:pt idx="63">
                    <c:v>82.459831190789203</c:v>
                  </c:pt>
                  <c:pt idx="64">
                    <c:v>82.459831190789203</c:v>
                  </c:pt>
                  <c:pt idx="65">
                    <c:v>82.459831190789203</c:v>
                  </c:pt>
                  <c:pt idx="66">
                    <c:v>82.459831190789203</c:v>
                  </c:pt>
                  <c:pt idx="67">
                    <c:v>82.459831190789203</c:v>
                  </c:pt>
                  <c:pt idx="68">
                    <c:v>82.459831190789203</c:v>
                  </c:pt>
                  <c:pt idx="69">
                    <c:v>82.459831190789203</c:v>
                  </c:pt>
                  <c:pt idx="70">
                    <c:v>82.459831190789203</c:v>
                  </c:pt>
                  <c:pt idx="71">
                    <c:v>82.459831190789203</c:v>
                  </c:pt>
                  <c:pt idx="72">
                    <c:v>82.459831190789203</c:v>
                  </c:pt>
                  <c:pt idx="73">
                    <c:v>82.459831190789203</c:v>
                  </c:pt>
                  <c:pt idx="74">
                    <c:v>82.459831190789203</c:v>
                  </c:pt>
                  <c:pt idx="75">
                    <c:v>82.459831190789203</c:v>
                  </c:pt>
                  <c:pt idx="76">
                    <c:v>82.459831190789203</c:v>
                  </c:pt>
                  <c:pt idx="77">
                    <c:v>82.459831190789203</c:v>
                  </c:pt>
                  <c:pt idx="78">
                    <c:v>82.459831190789203</c:v>
                  </c:pt>
                  <c:pt idx="79">
                    <c:v>82.459831190789203</c:v>
                  </c:pt>
                  <c:pt idx="80">
                    <c:v>82.459831190789203</c:v>
                  </c:pt>
                  <c:pt idx="81">
                    <c:v>82.459831190789203</c:v>
                  </c:pt>
                  <c:pt idx="82">
                    <c:v>82.459831190789203</c:v>
                  </c:pt>
                  <c:pt idx="83">
                    <c:v>82.459831190789203</c:v>
                  </c:pt>
                  <c:pt idx="84">
                    <c:v>82.459831190789203</c:v>
                  </c:pt>
                  <c:pt idx="85">
                    <c:v>82.459831190789203</c:v>
                  </c:pt>
                  <c:pt idx="86">
                    <c:v>82.459831190789203</c:v>
                  </c:pt>
                  <c:pt idx="87">
                    <c:v>82.459831190789203</c:v>
                  </c:pt>
                  <c:pt idx="88">
                    <c:v>82.459831190789203</c:v>
                  </c:pt>
                  <c:pt idx="89">
                    <c:v>82.459831190789203</c:v>
                  </c:pt>
                  <c:pt idx="90">
                    <c:v>82.459831190789203</c:v>
                  </c:pt>
                  <c:pt idx="91">
                    <c:v>82.459831190789203</c:v>
                  </c:pt>
                  <c:pt idx="92">
                    <c:v>82.459831190789203</c:v>
                  </c:pt>
                  <c:pt idx="93">
                    <c:v>82.459831190789203</c:v>
                  </c:pt>
                  <c:pt idx="94">
                    <c:v>82.459831190789203</c:v>
                  </c:pt>
                  <c:pt idx="95">
                    <c:v>82.459831190789203</c:v>
                  </c:pt>
                  <c:pt idx="96">
                    <c:v>82.459831190789203</c:v>
                  </c:pt>
                  <c:pt idx="97">
                    <c:v>82.459831190789203</c:v>
                  </c:pt>
                  <c:pt idx="98">
                    <c:v>82.459831190789203</c:v>
                  </c:pt>
                  <c:pt idx="99">
                    <c:v>82.459831190789203</c:v>
                  </c:pt>
                  <c:pt idx="100">
                    <c:v>82.459831190789203</c:v>
                  </c:pt>
                  <c:pt idx="101">
                    <c:v>82.459831190789203</c:v>
                  </c:pt>
                  <c:pt idx="102">
                    <c:v>82.459831190789203</c:v>
                  </c:pt>
                  <c:pt idx="103">
                    <c:v>82.459831190789203</c:v>
                  </c:pt>
                  <c:pt idx="104">
                    <c:v>82.459831190789203</c:v>
                  </c:pt>
                  <c:pt idx="105">
                    <c:v>82.459831190789203</c:v>
                  </c:pt>
                  <c:pt idx="106">
                    <c:v>82.459831190789203</c:v>
                  </c:pt>
                  <c:pt idx="107">
                    <c:v>82.459831190789203</c:v>
                  </c:pt>
                  <c:pt idx="108">
                    <c:v>82.459831190789203</c:v>
                  </c:pt>
                  <c:pt idx="109">
                    <c:v>82.459831190789203</c:v>
                  </c:pt>
                  <c:pt idx="110">
                    <c:v>59.490899364301697</c:v>
                  </c:pt>
                  <c:pt idx="111">
                    <c:v>59.490899364301697</c:v>
                  </c:pt>
                  <c:pt idx="112">
                    <c:v>59.490899364301697</c:v>
                  </c:pt>
                  <c:pt idx="113">
                    <c:v>59.490899364301697</c:v>
                  </c:pt>
                  <c:pt idx="114">
                    <c:v>59.490899364301697</c:v>
                  </c:pt>
                  <c:pt idx="115">
                    <c:v>59.490899364301697</c:v>
                  </c:pt>
                  <c:pt idx="116">
                    <c:v>59.490899364301697</c:v>
                  </c:pt>
                  <c:pt idx="117">
                    <c:v>59.490899364301697</c:v>
                  </c:pt>
                  <c:pt idx="118">
                    <c:v>59.490899364301697</c:v>
                  </c:pt>
                  <c:pt idx="119">
                    <c:v>59.490899364301697</c:v>
                  </c:pt>
                  <c:pt idx="120">
                    <c:v>59.490899364301697</c:v>
                  </c:pt>
                  <c:pt idx="121">
                    <c:v>59.490899364301697</c:v>
                  </c:pt>
                  <c:pt idx="122">
                    <c:v>59.490899364301697</c:v>
                  </c:pt>
                  <c:pt idx="123">
                    <c:v>59.490899364301697</c:v>
                  </c:pt>
                  <c:pt idx="124">
                    <c:v>59.490899364301697</c:v>
                  </c:pt>
                  <c:pt idx="125">
                    <c:v>59.490899364301697</c:v>
                  </c:pt>
                  <c:pt idx="126">
                    <c:v>59.490899364301697</c:v>
                  </c:pt>
                  <c:pt idx="127">
                    <c:v>59.490899364301697</c:v>
                  </c:pt>
                  <c:pt idx="128">
                    <c:v>59.490899364301697</c:v>
                  </c:pt>
                  <c:pt idx="129">
                    <c:v>59.490899364301697</c:v>
                  </c:pt>
                  <c:pt idx="130">
                    <c:v>59.490899364301697</c:v>
                  </c:pt>
                  <c:pt idx="131">
                    <c:v>59.490899364301697</c:v>
                  </c:pt>
                  <c:pt idx="132">
                    <c:v>59.490899364301697</c:v>
                  </c:pt>
                  <c:pt idx="133">
                    <c:v>59.490899364301697</c:v>
                  </c:pt>
                  <c:pt idx="134">
                    <c:v>59.490899364301697</c:v>
                  </c:pt>
                  <c:pt idx="135">
                    <c:v>59.490899364301697</c:v>
                  </c:pt>
                  <c:pt idx="136">
                    <c:v>59.490899364301697</c:v>
                  </c:pt>
                  <c:pt idx="137">
                    <c:v>59.490899364301697</c:v>
                  </c:pt>
                  <c:pt idx="138">
                    <c:v>59.490899364301697</c:v>
                  </c:pt>
                  <c:pt idx="139">
                    <c:v>59.490899364301697</c:v>
                  </c:pt>
                  <c:pt idx="140">
                    <c:v>59.490899364301697</c:v>
                  </c:pt>
                  <c:pt idx="141">
                    <c:v>59.490899364301697</c:v>
                  </c:pt>
                  <c:pt idx="142">
                    <c:v>59.490899364301697</c:v>
                  </c:pt>
                  <c:pt idx="143">
                    <c:v>59.490899364301697</c:v>
                  </c:pt>
                  <c:pt idx="144">
                    <c:v>59.490899364301697</c:v>
                  </c:pt>
                  <c:pt idx="145">
                    <c:v>59.490899364301697</c:v>
                  </c:pt>
                  <c:pt idx="146">
                    <c:v>59.490899364301697</c:v>
                  </c:pt>
                  <c:pt idx="147">
                    <c:v>59.490899364301697</c:v>
                  </c:pt>
                  <c:pt idx="148">
                    <c:v>59.490899364301697</c:v>
                  </c:pt>
                  <c:pt idx="149">
                    <c:v>59.490899364301697</c:v>
                  </c:pt>
                  <c:pt idx="150">
                    <c:v>59.490899364301697</c:v>
                  </c:pt>
                  <c:pt idx="151">
                    <c:v>59.490899364301697</c:v>
                  </c:pt>
                  <c:pt idx="152">
                    <c:v>59.490899364301697</c:v>
                  </c:pt>
                  <c:pt idx="153">
                    <c:v>59.490899364301697</c:v>
                  </c:pt>
                  <c:pt idx="154">
                    <c:v>59.490899364301697</c:v>
                  </c:pt>
                  <c:pt idx="155">
                    <c:v>59.490899364301697</c:v>
                  </c:pt>
                  <c:pt idx="156">
                    <c:v>59.490899364301697</c:v>
                  </c:pt>
                  <c:pt idx="157">
                    <c:v>59.490899364301697</c:v>
                  </c:pt>
                  <c:pt idx="158">
                    <c:v>59.490899364301697</c:v>
                  </c:pt>
                  <c:pt idx="159">
                    <c:v>59.490899364301697</c:v>
                  </c:pt>
                  <c:pt idx="160">
                    <c:v>59.490899364301697</c:v>
                  </c:pt>
                  <c:pt idx="161">
                    <c:v>59.490899364301697</c:v>
                  </c:pt>
                  <c:pt idx="162">
                    <c:v>59.490899364301697</c:v>
                  </c:pt>
                  <c:pt idx="163">
                    <c:v>59.490899364301697</c:v>
                  </c:pt>
                  <c:pt idx="164">
                    <c:v>59.490899364301697</c:v>
                  </c:pt>
                  <c:pt idx="165">
                    <c:v>66.463039315034806</c:v>
                  </c:pt>
                  <c:pt idx="166">
                    <c:v>66.463039315034806</c:v>
                  </c:pt>
                  <c:pt idx="167">
                    <c:v>66.463039315034806</c:v>
                  </c:pt>
                  <c:pt idx="168">
                    <c:v>66.463039315034806</c:v>
                  </c:pt>
                  <c:pt idx="169">
                    <c:v>66.463039315034806</c:v>
                  </c:pt>
                  <c:pt idx="170">
                    <c:v>66.463039315034806</c:v>
                  </c:pt>
                  <c:pt idx="171">
                    <c:v>66.463039315034806</c:v>
                  </c:pt>
                  <c:pt idx="172">
                    <c:v>66.463039315034806</c:v>
                  </c:pt>
                  <c:pt idx="173">
                    <c:v>66.463039315034806</c:v>
                  </c:pt>
                  <c:pt idx="174">
                    <c:v>66.463039315034806</c:v>
                  </c:pt>
                  <c:pt idx="175">
                    <c:v>66.463039315034806</c:v>
                  </c:pt>
                  <c:pt idx="176">
                    <c:v>66.463039315034806</c:v>
                  </c:pt>
                  <c:pt idx="177">
                    <c:v>66.463039315034806</c:v>
                  </c:pt>
                  <c:pt idx="178">
                    <c:v>66.463039315034806</c:v>
                  </c:pt>
                  <c:pt idx="179">
                    <c:v>66.463039315034806</c:v>
                  </c:pt>
                  <c:pt idx="180">
                    <c:v>66.463039315034806</c:v>
                  </c:pt>
                  <c:pt idx="181">
                    <c:v>66.463039315034806</c:v>
                  </c:pt>
                  <c:pt idx="182">
                    <c:v>66.463039315034806</c:v>
                  </c:pt>
                  <c:pt idx="183">
                    <c:v>66.463039315034806</c:v>
                  </c:pt>
                  <c:pt idx="184">
                    <c:v>66.463039315034806</c:v>
                  </c:pt>
                  <c:pt idx="185">
                    <c:v>66.463039315034806</c:v>
                  </c:pt>
                  <c:pt idx="186">
                    <c:v>66.463039315034806</c:v>
                  </c:pt>
                  <c:pt idx="187">
                    <c:v>66.463039315034806</c:v>
                  </c:pt>
                  <c:pt idx="188">
                    <c:v>66.463039315034806</c:v>
                  </c:pt>
                  <c:pt idx="189">
                    <c:v>66.463039315034806</c:v>
                  </c:pt>
                  <c:pt idx="190">
                    <c:v>66.463039315034806</c:v>
                  </c:pt>
                  <c:pt idx="191">
                    <c:v>66.463039315034806</c:v>
                  </c:pt>
                  <c:pt idx="192">
                    <c:v>66.463039315034806</c:v>
                  </c:pt>
                  <c:pt idx="193">
                    <c:v>66.463039315034806</c:v>
                  </c:pt>
                  <c:pt idx="194">
                    <c:v>66.463039315034806</c:v>
                  </c:pt>
                  <c:pt idx="195">
                    <c:v>66.463039315034806</c:v>
                  </c:pt>
                  <c:pt idx="196">
                    <c:v>66.463039315034806</c:v>
                  </c:pt>
                  <c:pt idx="197">
                    <c:v>66.463039315034806</c:v>
                  </c:pt>
                  <c:pt idx="198">
                    <c:v>66.463039315034806</c:v>
                  </c:pt>
                  <c:pt idx="199">
                    <c:v>66.463039315034806</c:v>
                  </c:pt>
                  <c:pt idx="200">
                    <c:v>66.463039315034806</c:v>
                  </c:pt>
                  <c:pt idx="201">
                    <c:v>66.463039315034806</c:v>
                  </c:pt>
                  <c:pt idx="202">
                    <c:v>66.463039315034806</c:v>
                  </c:pt>
                  <c:pt idx="203">
                    <c:v>66.463039315034806</c:v>
                  </c:pt>
                  <c:pt idx="204">
                    <c:v>66.463039315034806</c:v>
                  </c:pt>
                  <c:pt idx="205">
                    <c:v>66.463039315034806</c:v>
                  </c:pt>
                  <c:pt idx="206">
                    <c:v>66.463039315034806</c:v>
                  </c:pt>
                  <c:pt idx="207">
                    <c:v>66.463039315034806</c:v>
                  </c:pt>
                  <c:pt idx="208">
                    <c:v>66.463039315034806</c:v>
                  </c:pt>
                  <c:pt idx="209">
                    <c:v>66.463039315034806</c:v>
                  </c:pt>
                  <c:pt idx="210">
                    <c:v>66.463039315034806</c:v>
                  </c:pt>
                  <c:pt idx="211">
                    <c:v>66.463039315034806</c:v>
                  </c:pt>
                  <c:pt idx="212">
                    <c:v>66.463039315034806</c:v>
                  </c:pt>
                  <c:pt idx="213">
                    <c:v>66.463039315034806</c:v>
                  </c:pt>
                  <c:pt idx="214">
                    <c:v>66.463039315034806</c:v>
                  </c:pt>
                  <c:pt idx="215">
                    <c:v>66.463039315034806</c:v>
                  </c:pt>
                  <c:pt idx="216">
                    <c:v>66.463039315034806</c:v>
                  </c:pt>
                  <c:pt idx="217">
                    <c:v>66.463039315034806</c:v>
                  </c:pt>
                  <c:pt idx="218">
                    <c:v>66.463039315034806</c:v>
                  </c:pt>
                  <c:pt idx="219">
                    <c:v>66.463039315034806</c:v>
                  </c:pt>
                  <c:pt idx="220">
                    <c:v>60.576526994723203</c:v>
                  </c:pt>
                  <c:pt idx="221">
                    <c:v>60.576526994723203</c:v>
                  </c:pt>
                  <c:pt idx="222">
                    <c:v>60.576526994723203</c:v>
                  </c:pt>
                  <c:pt idx="223">
                    <c:v>60.576526994723203</c:v>
                  </c:pt>
                  <c:pt idx="224">
                    <c:v>60.576526994723203</c:v>
                  </c:pt>
                  <c:pt idx="225">
                    <c:v>60.576526994723203</c:v>
                  </c:pt>
                  <c:pt idx="226">
                    <c:v>60.576526994723203</c:v>
                  </c:pt>
                  <c:pt idx="227">
                    <c:v>60.576526994723203</c:v>
                  </c:pt>
                  <c:pt idx="228">
                    <c:v>60.576526994723203</c:v>
                  </c:pt>
                  <c:pt idx="229">
                    <c:v>60.576526994723203</c:v>
                  </c:pt>
                  <c:pt idx="230">
                    <c:v>60.576526994723203</c:v>
                  </c:pt>
                  <c:pt idx="231">
                    <c:v>60.576526994723203</c:v>
                  </c:pt>
                  <c:pt idx="232">
                    <c:v>60.576526994723203</c:v>
                  </c:pt>
                  <c:pt idx="233">
                    <c:v>60.576526994723203</c:v>
                  </c:pt>
                  <c:pt idx="234">
                    <c:v>60.576526994723203</c:v>
                  </c:pt>
                  <c:pt idx="235">
                    <c:v>60.576526994723203</c:v>
                  </c:pt>
                  <c:pt idx="236">
                    <c:v>60.576526994723203</c:v>
                  </c:pt>
                  <c:pt idx="237">
                    <c:v>60.576526994723203</c:v>
                  </c:pt>
                  <c:pt idx="238">
                    <c:v>60.576526994723203</c:v>
                  </c:pt>
                  <c:pt idx="239">
                    <c:v>60.576526994723203</c:v>
                  </c:pt>
                  <c:pt idx="240">
                    <c:v>60.576526994723203</c:v>
                  </c:pt>
                  <c:pt idx="241">
                    <c:v>60.576526994723203</c:v>
                  </c:pt>
                  <c:pt idx="242">
                    <c:v>60.576526994723203</c:v>
                  </c:pt>
                  <c:pt idx="243">
                    <c:v>60.576526994723203</c:v>
                  </c:pt>
                  <c:pt idx="244">
                    <c:v>60.576526994723203</c:v>
                  </c:pt>
                  <c:pt idx="245">
                    <c:v>60.576526994723203</c:v>
                  </c:pt>
                  <c:pt idx="246">
                    <c:v>60.576526994723203</c:v>
                  </c:pt>
                  <c:pt idx="247">
                    <c:v>60.576526994723203</c:v>
                  </c:pt>
                  <c:pt idx="248">
                    <c:v>60.576526994723203</c:v>
                  </c:pt>
                  <c:pt idx="249">
                    <c:v>60.576526994723203</c:v>
                  </c:pt>
                  <c:pt idx="250">
                    <c:v>60.576526994723203</c:v>
                  </c:pt>
                  <c:pt idx="251">
                    <c:v>60.576526994723203</c:v>
                  </c:pt>
                  <c:pt idx="252">
                    <c:v>60.576526994723203</c:v>
                  </c:pt>
                  <c:pt idx="253">
                    <c:v>60.576526994723203</c:v>
                  </c:pt>
                  <c:pt idx="254">
                    <c:v>60.576526994723203</c:v>
                  </c:pt>
                  <c:pt idx="255">
                    <c:v>60.576526994723203</c:v>
                  </c:pt>
                  <c:pt idx="256">
                    <c:v>60.576526994723203</c:v>
                  </c:pt>
                  <c:pt idx="257">
                    <c:v>60.576526994723203</c:v>
                  </c:pt>
                  <c:pt idx="258">
                    <c:v>60.576526994723203</c:v>
                  </c:pt>
                  <c:pt idx="259">
                    <c:v>60.576526994723203</c:v>
                  </c:pt>
                  <c:pt idx="260">
                    <c:v>60.576526994723203</c:v>
                  </c:pt>
                  <c:pt idx="261">
                    <c:v>60.576526994723203</c:v>
                  </c:pt>
                  <c:pt idx="262">
                    <c:v>60.576526994723203</c:v>
                  </c:pt>
                  <c:pt idx="263">
                    <c:v>60.576526994723203</c:v>
                  </c:pt>
                  <c:pt idx="264">
                    <c:v>60.576526994723203</c:v>
                  </c:pt>
                  <c:pt idx="265">
                    <c:v>60.576526994723203</c:v>
                  </c:pt>
                  <c:pt idx="266">
                    <c:v>60.576526994723203</c:v>
                  </c:pt>
                  <c:pt idx="267">
                    <c:v>60.576526994723203</c:v>
                  </c:pt>
                  <c:pt idx="268">
                    <c:v>60.576526994723203</c:v>
                  </c:pt>
                  <c:pt idx="269">
                    <c:v>60.576526994723203</c:v>
                  </c:pt>
                  <c:pt idx="270">
                    <c:v>60.576526994723203</c:v>
                  </c:pt>
                  <c:pt idx="271">
                    <c:v>60.576526994723203</c:v>
                  </c:pt>
                  <c:pt idx="272">
                    <c:v>60.576526994723203</c:v>
                  </c:pt>
                  <c:pt idx="273">
                    <c:v>60.576526994723203</c:v>
                  </c:pt>
                  <c:pt idx="274">
                    <c:v>60.576526994723203</c:v>
                  </c:pt>
                  <c:pt idx="275">
                    <c:v>53.408351890824903</c:v>
                  </c:pt>
                  <c:pt idx="276">
                    <c:v>53.408351890824903</c:v>
                  </c:pt>
                  <c:pt idx="277">
                    <c:v>53.408351890824903</c:v>
                  </c:pt>
                  <c:pt idx="278">
                    <c:v>53.408351890824903</c:v>
                  </c:pt>
                  <c:pt idx="279">
                    <c:v>53.408351890824903</c:v>
                  </c:pt>
                  <c:pt idx="280">
                    <c:v>53.408351890824903</c:v>
                  </c:pt>
                  <c:pt idx="281">
                    <c:v>53.408351890824903</c:v>
                  </c:pt>
                  <c:pt idx="282">
                    <c:v>53.408351890824903</c:v>
                  </c:pt>
                  <c:pt idx="283">
                    <c:v>53.408351890824903</c:v>
                  </c:pt>
                  <c:pt idx="284">
                    <c:v>53.408351890824903</c:v>
                  </c:pt>
                  <c:pt idx="285">
                    <c:v>53.408351890824903</c:v>
                  </c:pt>
                  <c:pt idx="286">
                    <c:v>53.408351890824903</c:v>
                  </c:pt>
                  <c:pt idx="287">
                    <c:v>53.408351890824903</c:v>
                  </c:pt>
                  <c:pt idx="288">
                    <c:v>53.408351890824903</c:v>
                  </c:pt>
                  <c:pt idx="289">
                    <c:v>53.408351890824903</c:v>
                  </c:pt>
                  <c:pt idx="290">
                    <c:v>53.408351890824903</c:v>
                  </c:pt>
                  <c:pt idx="291">
                    <c:v>53.408351890824903</c:v>
                  </c:pt>
                  <c:pt idx="292">
                    <c:v>53.408351890824903</c:v>
                  </c:pt>
                  <c:pt idx="293">
                    <c:v>53.408351890824903</c:v>
                  </c:pt>
                  <c:pt idx="294">
                    <c:v>53.408351890824903</c:v>
                  </c:pt>
                  <c:pt idx="295">
                    <c:v>53.408351890824903</c:v>
                  </c:pt>
                  <c:pt idx="296">
                    <c:v>53.408351890824903</c:v>
                  </c:pt>
                  <c:pt idx="297">
                    <c:v>53.408351890824903</c:v>
                  </c:pt>
                  <c:pt idx="298">
                    <c:v>53.408351890824903</c:v>
                  </c:pt>
                  <c:pt idx="299">
                    <c:v>53.408351890824903</c:v>
                  </c:pt>
                  <c:pt idx="300">
                    <c:v>53.408351890824903</c:v>
                  </c:pt>
                  <c:pt idx="301">
                    <c:v>53.408351890824903</c:v>
                  </c:pt>
                  <c:pt idx="302">
                    <c:v>53.408351890824903</c:v>
                  </c:pt>
                  <c:pt idx="303">
                    <c:v>53.408351890824903</c:v>
                  </c:pt>
                  <c:pt idx="304">
                    <c:v>53.408351890824903</c:v>
                  </c:pt>
                  <c:pt idx="305">
                    <c:v>53.408351890824903</c:v>
                  </c:pt>
                  <c:pt idx="306">
                    <c:v>53.408351890824903</c:v>
                  </c:pt>
                  <c:pt idx="307">
                    <c:v>53.408351890824903</c:v>
                  </c:pt>
                  <c:pt idx="308">
                    <c:v>53.408351890824903</c:v>
                  </c:pt>
                  <c:pt idx="309">
                    <c:v>53.408351890824903</c:v>
                  </c:pt>
                  <c:pt idx="310">
                    <c:v>53.408351890824903</c:v>
                  </c:pt>
                  <c:pt idx="311">
                    <c:v>53.408351890824903</c:v>
                  </c:pt>
                  <c:pt idx="312">
                    <c:v>53.408351890824903</c:v>
                  </c:pt>
                  <c:pt idx="313">
                    <c:v>53.408351890824903</c:v>
                  </c:pt>
                  <c:pt idx="314">
                    <c:v>53.408351890824903</c:v>
                  </c:pt>
                  <c:pt idx="315">
                    <c:v>53.408351890824903</c:v>
                  </c:pt>
                  <c:pt idx="316">
                    <c:v>53.408351890824903</c:v>
                  </c:pt>
                  <c:pt idx="317">
                    <c:v>53.408351890824903</c:v>
                  </c:pt>
                  <c:pt idx="318">
                    <c:v>53.408351890824903</c:v>
                  </c:pt>
                  <c:pt idx="319">
                    <c:v>53.408351890824903</c:v>
                  </c:pt>
                  <c:pt idx="320">
                    <c:v>53.408351890824903</c:v>
                  </c:pt>
                  <c:pt idx="321">
                    <c:v>53.408351890824903</c:v>
                  </c:pt>
                  <c:pt idx="322">
                    <c:v>53.408351890824903</c:v>
                  </c:pt>
                  <c:pt idx="323">
                    <c:v>53.408351890824903</c:v>
                  </c:pt>
                  <c:pt idx="324">
                    <c:v>53.408351890824903</c:v>
                  </c:pt>
                  <c:pt idx="325">
                    <c:v>53.408351890824903</c:v>
                  </c:pt>
                  <c:pt idx="326">
                    <c:v>53.408351890824903</c:v>
                  </c:pt>
                  <c:pt idx="327">
                    <c:v>53.408351890824903</c:v>
                  </c:pt>
                  <c:pt idx="328">
                    <c:v>53.408351890824903</c:v>
                  </c:pt>
                  <c:pt idx="329">
                    <c:v>53.408351890824903</c:v>
                  </c:pt>
                  <c:pt idx="330">
                    <c:v>59.877692086779199</c:v>
                  </c:pt>
                  <c:pt idx="331">
                    <c:v>59.877692086779199</c:v>
                  </c:pt>
                  <c:pt idx="332">
                    <c:v>59.877692086779199</c:v>
                  </c:pt>
                  <c:pt idx="333">
                    <c:v>59.877692086779199</c:v>
                  </c:pt>
                  <c:pt idx="334">
                    <c:v>59.877692086779199</c:v>
                  </c:pt>
                  <c:pt idx="335">
                    <c:v>59.877692086779199</c:v>
                  </c:pt>
                  <c:pt idx="336">
                    <c:v>59.877692086779199</c:v>
                  </c:pt>
                  <c:pt idx="337">
                    <c:v>59.877692086779199</c:v>
                  </c:pt>
                  <c:pt idx="338">
                    <c:v>59.877692086779199</c:v>
                  </c:pt>
                  <c:pt idx="339">
                    <c:v>59.877692086779199</c:v>
                  </c:pt>
                  <c:pt idx="340">
                    <c:v>59.877692086779199</c:v>
                  </c:pt>
                  <c:pt idx="341">
                    <c:v>59.877692086779199</c:v>
                  </c:pt>
                  <c:pt idx="342">
                    <c:v>59.877692086779199</c:v>
                  </c:pt>
                  <c:pt idx="343">
                    <c:v>59.877692086779199</c:v>
                  </c:pt>
                  <c:pt idx="344">
                    <c:v>59.877692086779199</c:v>
                  </c:pt>
                  <c:pt idx="345">
                    <c:v>59.877692086779199</c:v>
                  </c:pt>
                  <c:pt idx="346">
                    <c:v>59.877692086779199</c:v>
                  </c:pt>
                  <c:pt idx="347">
                    <c:v>59.877692086779199</c:v>
                  </c:pt>
                  <c:pt idx="348">
                    <c:v>59.877692086779199</c:v>
                  </c:pt>
                  <c:pt idx="349">
                    <c:v>59.877692086779199</c:v>
                  </c:pt>
                  <c:pt idx="350">
                    <c:v>59.877692086779199</c:v>
                  </c:pt>
                  <c:pt idx="351">
                    <c:v>59.877692086779199</c:v>
                  </c:pt>
                  <c:pt idx="352">
                    <c:v>59.877692086779199</c:v>
                  </c:pt>
                  <c:pt idx="353">
                    <c:v>59.877692086779199</c:v>
                  </c:pt>
                  <c:pt idx="354">
                    <c:v>59.877692086779199</c:v>
                  </c:pt>
                  <c:pt idx="355">
                    <c:v>59.877692086779199</c:v>
                  </c:pt>
                  <c:pt idx="356">
                    <c:v>59.877692086779199</c:v>
                  </c:pt>
                  <c:pt idx="357">
                    <c:v>59.877692086779199</c:v>
                  </c:pt>
                  <c:pt idx="358">
                    <c:v>59.877692086779199</c:v>
                  </c:pt>
                  <c:pt idx="359">
                    <c:v>59.877692086779199</c:v>
                  </c:pt>
                  <c:pt idx="360">
                    <c:v>59.877692086779199</c:v>
                  </c:pt>
                  <c:pt idx="361">
                    <c:v>59.877692086779199</c:v>
                  </c:pt>
                  <c:pt idx="362">
                    <c:v>59.877692086779199</c:v>
                  </c:pt>
                  <c:pt idx="363">
                    <c:v>59.877692086779199</c:v>
                  </c:pt>
                  <c:pt idx="364">
                    <c:v>59.877692086779199</c:v>
                  </c:pt>
                  <c:pt idx="365">
                    <c:v>59.877692086779199</c:v>
                  </c:pt>
                  <c:pt idx="366">
                    <c:v>59.877692086779199</c:v>
                  </c:pt>
                  <c:pt idx="367">
                    <c:v>59.877692086779199</c:v>
                  </c:pt>
                  <c:pt idx="368">
                    <c:v>59.877692086779199</c:v>
                  </c:pt>
                  <c:pt idx="369">
                    <c:v>59.877692086779199</c:v>
                  </c:pt>
                  <c:pt idx="370">
                    <c:v>59.877692086779199</c:v>
                  </c:pt>
                  <c:pt idx="371">
                    <c:v>59.877692086779199</c:v>
                  </c:pt>
                  <c:pt idx="372">
                    <c:v>59.877692086779199</c:v>
                  </c:pt>
                  <c:pt idx="373">
                    <c:v>59.877692086779199</c:v>
                  </c:pt>
                  <c:pt idx="374">
                    <c:v>59.877692086779199</c:v>
                  </c:pt>
                  <c:pt idx="375">
                    <c:v>59.877692086779199</c:v>
                  </c:pt>
                  <c:pt idx="376">
                    <c:v>59.877692086779199</c:v>
                  </c:pt>
                  <c:pt idx="377">
                    <c:v>59.877692086779199</c:v>
                  </c:pt>
                  <c:pt idx="378">
                    <c:v>59.877692086779199</c:v>
                  </c:pt>
                  <c:pt idx="379">
                    <c:v>59.877692086779199</c:v>
                  </c:pt>
                  <c:pt idx="380">
                    <c:v>59.877692086779199</c:v>
                  </c:pt>
                  <c:pt idx="381">
                    <c:v>59.877692086779199</c:v>
                  </c:pt>
                  <c:pt idx="382">
                    <c:v>59.877692086779199</c:v>
                  </c:pt>
                  <c:pt idx="383">
                    <c:v>59.877692086779199</c:v>
                  </c:pt>
                  <c:pt idx="384">
                    <c:v>59.877692086779199</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xVal>
            <c:numRef>
              <c:f>'Figure 4.3'!$C$110:$C$1209</c:f>
              <c:numCache>
                <c:formatCode>General</c:formatCode>
                <c:ptCount val="1100"/>
                <c:pt idx="0">
                  <c:v>81.314908478820499</c:v>
                </c:pt>
                <c:pt idx="1">
                  <c:v>22.264945737175701</c:v>
                </c:pt>
                <c:pt idx="2">
                  <c:v>25.955051854932702</c:v>
                </c:pt>
                <c:pt idx="3">
                  <c:v>44.926575757412898</c:v>
                </c:pt>
                <c:pt idx="4">
                  <c:v>73.786212762031298</c:v>
                </c:pt>
                <c:pt idx="5">
                  <c:v>30.360670042308101</c:v>
                </c:pt>
                <c:pt idx="6">
                  <c:v>34.802297202195597</c:v>
                </c:pt>
                <c:pt idx="7">
                  <c:v>23.662968379167602</c:v>
                </c:pt>
                <c:pt idx="8">
                  <c:v>56.271226135154201</c:v>
                </c:pt>
                <c:pt idx="9">
                  <c:v>38.5822924491913</c:v>
                </c:pt>
                <c:pt idx="10">
                  <c:v>28.2152174023838</c:v>
                </c:pt>
                <c:pt idx="11">
                  <c:v>50.392146673578502</c:v>
                </c:pt>
                <c:pt idx="12">
                  <c:v>57.4592955555148</c:v>
                </c:pt>
                <c:pt idx="13">
                  <c:v>28.604173932797099</c:v>
                </c:pt>
                <c:pt idx="14">
                  <c:v>20.610617043036999</c:v>
                </c:pt>
                <c:pt idx="15">
                  <c:v>44.115544602827597</c:v>
                </c:pt>
                <c:pt idx="16">
                  <c:v>20.9629039183862</c:v>
                </c:pt>
                <c:pt idx="17">
                  <c:v>25.3725170026452</c:v>
                </c:pt>
                <c:pt idx="18">
                  <c:v>14.471743647674201</c:v>
                </c:pt>
                <c:pt idx="19">
                  <c:v>31.669617859256601</c:v>
                </c:pt>
                <c:pt idx="20">
                  <c:v>33.172582235715602</c:v>
                </c:pt>
                <c:pt idx="21">
                  <c:v>32.673712772786899</c:v>
                </c:pt>
                <c:pt idx="22">
                  <c:v>40.273985550181898</c:v>
                </c:pt>
                <c:pt idx="23">
                  <c:v>16.648335561191601</c:v>
                </c:pt>
                <c:pt idx="24">
                  <c:v>48.638250281159898</c:v>
                </c:pt>
                <c:pt idx="25">
                  <c:v>27.0890351127466</c:v>
                </c:pt>
                <c:pt idx="26">
                  <c:v>76.115908673833403</c:v>
                </c:pt>
                <c:pt idx="27">
                  <c:v>41.9839020676975</c:v>
                </c:pt>
                <c:pt idx="28">
                  <c:v>53.499343188271503</c:v>
                </c:pt>
                <c:pt idx="29">
                  <c:v>37.849913713768203</c:v>
                </c:pt>
                <c:pt idx="30">
                  <c:v>48.857953873871402</c:v>
                </c:pt>
                <c:pt idx="31">
                  <c:v>46.787902866341</c:v>
                </c:pt>
                <c:pt idx="32">
                  <c:v>51.882115972251803</c:v>
                </c:pt>
                <c:pt idx="33">
                  <c:v>36.4390687278011</c:v>
                </c:pt>
                <c:pt idx="34">
                  <c:v>29.0251572727819</c:v>
                </c:pt>
                <c:pt idx="35">
                  <c:v>56.090487792238598</c:v>
                </c:pt>
                <c:pt idx="36">
                  <c:v>80.191077398247003</c:v>
                </c:pt>
                <c:pt idx="37">
                  <c:v>40.9743890331765</c:v>
                </c:pt>
                <c:pt idx="38">
                  <c:v>65.858615676545995</c:v>
                </c:pt>
                <c:pt idx="39">
                  <c:v>51.875476702142599</c:v>
                </c:pt>
                <c:pt idx="40">
                  <c:v>29.874227856852102</c:v>
                </c:pt>
                <c:pt idx="41">
                  <c:v>10.763329292823199</c:v>
                </c:pt>
                <c:pt idx="42">
                  <c:v>77.090067523205306</c:v>
                </c:pt>
                <c:pt idx="43">
                  <c:v>42.015035647508</c:v>
                </c:pt>
                <c:pt idx="44">
                  <c:v>33.230845175840798</c:v>
                </c:pt>
                <c:pt idx="45">
                  <c:v>52.8041359129707</c:v>
                </c:pt>
                <c:pt idx="46">
                  <c:v>78.706238573340599</c:v>
                </c:pt>
                <c:pt idx="47">
                  <c:v>41.0884613443639</c:v>
                </c:pt>
                <c:pt idx="48">
                  <c:v>64.249655235009996</c:v>
                </c:pt>
                <c:pt idx="49">
                  <c:v>36.617491863983901</c:v>
                </c:pt>
                <c:pt idx="50">
                  <c:v>33.053015891083497</c:v>
                </c:pt>
                <c:pt idx="51">
                  <c:v>36.156975374573904</c:v>
                </c:pt>
                <c:pt idx="52">
                  <c:v>22.136121991122401</c:v>
                </c:pt>
                <c:pt idx="53">
                  <c:v>47.932084773500499</c:v>
                </c:pt>
                <c:pt idx="54">
                  <c:v>22.262931948498402</c:v>
                </c:pt>
                <c:pt idx="55">
                  <c:v>95.567305183319604</c:v>
                </c:pt>
                <c:pt idx="56">
                  <c:v>34.849314629287598</c:v>
                </c:pt>
                <c:pt idx="57">
                  <c:v>18.6656709185308</c:v>
                </c:pt>
                <c:pt idx="58">
                  <c:v>81.474010562850694</c:v>
                </c:pt>
                <c:pt idx="59">
                  <c:v>83.259037513893603</c:v>
                </c:pt>
                <c:pt idx="60">
                  <c:v>34.951621753109002</c:v>
                </c:pt>
                <c:pt idx="61">
                  <c:v>47.002343019360403</c:v>
                </c:pt>
                <c:pt idx="62">
                  <c:v>16.711334642538301</c:v>
                </c:pt>
                <c:pt idx="63">
                  <c:v>60.144466450399101</c:v>
                </c:pt>
                <c:pt idx="64">
                  <c:v>59.174781464918098</c:v>
                </c:pt>
                <c:pt idx="65">
                  <c:v>54.157806600373597</c:v>
                </c:pt>
                <c:pt idx="66">
                  <c:v>64.344025325254805</c:v>
                </c:pt>
                <c:pt idx="67">
                  <c:v>72.998157240137104</c:v>
                </c:pt>
                <c:pt idx="68">
                  <c:v>34.484836518022497</c:v>
                </c:pt>
                <c:pt idx="69">
                  <c:v>30.026719518653302</c:v>
                </c:pt>
                <c:pt idx="70">
                  <c:v>24.295285051495</c:v>
                </c:pt>
                <c:pt idx="71">
                  <c:v>57.639504595930603</c:v>
                </c:pt>
                <c:pt idx="72">
                  <c:v>22.787538805135799</c:v>
                </c:pt>
                <c:pt idx="73">
                  <c:v>13.1074739925304</c:v>
                </c:pt>
                <c:pt idx="74">
                  <c:v>70.327203677118007</c:v>
                </c:pt>
                <c:pt idx="75">
                  <c:v>43.411459917268502</c:v>
                </c:pt>
                <c:pt idx="76">
                  <c:v>49.5510438539429</c:v>
                </c:pt>
                <c:pt idx="77">
                  <c:v>44.433683973530499</c:v>
                </c:pt>
                <c:pt idx="78">
                  <c:v>26.8667119417279</c:v>
                </c:pt>
                <c:pt idx="79">
                  <c:v>73.568285904925204</c:v>
                </c:pt>
                <c:pt idx="80">
                  <c:v>48.050519119695799</c:v>
                </c:pt>
                <c:pt idx="81">
                  <c:v>82.137834160253803</c:v>
                </c:pt>
                <c:pt idx="82">
                  <c:v>62.3116903323047</c:v>
                </c:pt>
                <c:pt idx="83">
                  <c:v>67.038628222950706</c:v>
                </c:pt>
                <c:pt idx="84">
                  <c:v>42.886049259221998</c:v>
                </c:pt>
                <c:pt idx="85">
                  <c:v>61.947600175389297</c:v>
                </c:pt>
                <c:pt idx="86">
                  <c:v>56.287532235024301</c:v>
                </c:pt>
                <c:pt idx="87">
                  <c:v>78.410201228614895</c:v>
                </c:pt>
                <c:pt idx="88">
                  <c:v>60.574126281563302</c:v>
                </c:pt>
                <c:pt idx="89">
                  <c:v>28.776493510342402</c:v>
                </c:pt>
                <c:pt idx="90">
                  <c:v>70.077502560656896</c:v>
                </c:pt>
                <c:pt idx="91">
                  <c:v>89.011163164809901</c:v>
                </c:pt>
                <c:pt idx="92">
                  <c:v>73.662142560788695</c:v>
                </c:pt>
                <c:pt idx="93">
                  <c:v>84.613140888602999</c:v>
                </c:pt>
                <c:pt idx="94">
                  <c:v>49.150850834607198</c:v>
                </c:pt>
                <c:pt idx="95">
                  <c:v>39.1712554813125</c:v>
                </c:pt>
                <c:pt idx="96">
                  <c:v>24.111947495502701</c:v>
                </c:pt>
                <c:pt idx="97">
                  <c:v>72.103066382957806</c:v>
                </c:pt>
                <c:pt idx="98">
                  <c:v>43.998830131710399</c:v>
                </c:pt>
                <c:pt idx="99">
                  <c:v>25.541424566081101</c:v>
                </c:pt>
                <c:pt idx="100">
                  <c:v>81.9048589025317</c:v>
                </c:pt>
                <c:pt idx="101">
                  <c:v>92.361726619882106</c:v>
                </c:pt>
                <c:pt idx="102">
                  <c:v>51.053260173955898</c:v>
                </c:pt>
                <c:pt idx="103">
                  <c:v>78.105642202674105</c:v>
                </c:pt>
                <c:pt idx="104">
                  <c:v>84.958643846928595</c:v>
                </c:pt>
                <c:pt idx="105">
                  <c:v>44.257268741184298</c:v>
                </c:pt>
                <c:pt idx="106">
                  <c:v>42.045955215262303</c:v>
                </c:pt>
                <c:pt idx="107">
                  <c:v>44.950797021699998</c:v>
                </c:pt>
                <c:pt idx="108">
                  <c:v>31.207140610202799</c:v>
                </c:pt>
                <c:pt idx="109">
                  <c:v>18.280450445196202</c:v>
                </c:pt>
                <c:pt idx="110">
                  <c:v>87.925238066823994</c:v>
                </c:pt>
                <c:pt idx="111">
                  <c:v>48.960043193664802</c:v>
                </c:pt>
                <c:pt idx="112">
                  <c:v>42.639139153738903</c:v>
                </c:pt>
                <c:pt idx="113">
                  <c:v>56.159588532493899</c:v>
                </c:pt>
                <c:pt idx="114">
                  <c:v>84.144595597797604</c:v>
                </c:pt>
                <c:pt idx="115">
                  <c:v>58.1322836952465</c:v>
                </c:pt>
                <c:pt idx="116">
                  <c:v>65.181805982537497</c:v>
                </c:pt>
                <c:pt idx="117">
                  <c:v>47.444598885662998</c:v>
                </c:pt>
                <c:pt idx="118">
                  <c:v>71.518243980842399</c:v>
                </c:pt>
                <c:pt idx="119">
                  <c:v>63.412039522026703</c:v>
                </c:pt>
                <c:pt idx="120">
                  <c:v>57.940456422982898</c:v>
                </c:pt>
                <c:pt idx="121">
                  <c:v>71.9205424450046</c:v>
                </c:pt>
                <c:pt idx="122">
                  <c:v>77.079474379043702</c:v>
                </c:pt>
                <c:pt idx="123">
                  <c:v>56.567751572310499</c:v>
                </c:pt>
                <c:pt idx="124">
                  <c:v>43.471854929045797</c:v>
                </c:pt>
                <c:pt idx="125">
                  <c:v>58.035108023542001</c:v>
                </c:pt>
                <c:pt idx="126">
                  <c:v>51.646636993411001</c:v>
                </c:pt>
                <c:pt idx="127">
                  <c:v>52.521329019690199</c:v>
                </c:pt>
                <c:pt idx="128">
                  <c:v>49.706598975653897</c:v>
                </c:pt>
                <c:pt idx="129">
                  <c:v>76.482009463046495</c:v>
                </c:pt>
                <c:pt idx="130">
                  <c:v>46.9145017770878</c:v>
                </c:pt>
                <c:pt idx="131">
                  <c:v>54.626231189033099</c:v>
                </c:pt>
                <c:pt idx="132">
                  <c:v>51.630934557610303</c:v>
                </c:pt>
                <c:pt idx="133">
                  <c:v>37.027800126832602</c:v>
                </c:pt>
                <c:pt idx="134">
                  <c:v>71.9554872800948</c:v>
                </c:pt>
                <c:pt idx="135">
                  <c:v>45.101253955510401</c:v>
                </c:pt>
                <c:pt idx="136">
                  <c:v>79.2873040561105</c:v>
                </c:pt>
                <c:pt idx="137">
                  <c:v>67.194780802921898</c:v>
                </c:pt>
                <c:pt idx="138">
                  <c:v>76.819050486764397</c:v>
                </c:pt>
                <c:pt idx="139">
                  <c:v>56.513011311976797</c:v>
                </c:pt>
                <c:pt idx="140">
                  <c:v>64.617646597729703</c:v>
                </c:pt>
                <c:pt idx="141">
                  <c:v>61.209825918179597</c:v>
                </c:pt>
                <c:pt idx="142">
                  <c:v>71.080513721288895</c:v>
                </c:pt>
                <c:pt idx="143">
                  <c:v>67.188709610922601</c:v>
                </c:pt>
                <c:pt idx="144">
                  <c:v>65.9508663196643</c:v>
                </c:pt>
                <c:pt idx="145">
                  <c:v>74.401835547843604</c:v>
                </c:pt>
                <c:pt idx="146">
                  <c:v>91.009738451310298</c:v>
                </c:pt>
                <c:pt idx="147">
                  <c:v>74.001355658108395</c:v>
                </c:pt>
                <c:pt idx="148">
                  <c:v>82.029850494216305</c:v>
                </c:pt>
                <c:pt idx="149">
                  <c:v>63.076220683270201</c:v>
                </c:pt>
                <c:pt idx="150">
                  <c:v>59.443903740706901</c:v>
                </c:pt>
                <c:pt idx="151">
                  <c:v>48.0781162117839</c:v>
                </c:pt>
                <c:pt idx="152">
                  <c:v>75.148108633222193</c:v>
                </c:pt>
                <c:pt idx="153">
                  <c:v>66.153860342848802</c:v>
                </c:pt>
                <c:pt idx="154">
                  <c:v>32.983531717760798</c:v>
                </c:pt>
                <c:pt idx="155">
                  <c:v>77.673715715024997</c:v>
                </c:pt>
                <c:pt idx="156">
                  <c:v>83.858339788954396</c:v>
                </c:pt>
                <c:pt idx="157">
                  <c:v>66.680443361348495</c:v>
                </c:pt>
                <c:pt idx="158">
                  <c:v>78.457396605406004</c:v>
                </c:pt>
                <c:pt idx="159">
                  <c:v>86.168566123429997</c:v>
                </c:pt>
                <c:pt idx="160">
                  <c:v>57.481599133699703</c:v>
                </c:pt>
                <c:pt idx="161">
                  <c:v>54.396787830041703</c:v>
                </c:pt>
                <c:pt idx="162">
                  <c:v>54.1056605738192</c:v>
                </c:pt>
                <c:pt idx="163">
                  <c:v>37.717235612270699</c:v>
                </c:pt>
                <c:pt idx="164">
                  <c:v>31.518839087008601</c:v>
                </c:pt>
                <c:pt idx="165">
                  <c:v>93.244278405269299</c:v>
                </c:pt>
                <c:pt idx="166">
                  <c:v>50.9718683988607</c:v>
                </c:pt>
                <c:pt idx="167">
                  <c:v>42.120733065380101</c:v>
                </c:pt>
                <c:pt idx="168">
                  <c:v>78.188408282959202</c:v>
                </c:pt>
                <c:pt idx="169">
                  <c:v>85.494887994080102</c:v>
                </c:pt>
                <c:pt idx="170">
                  <c:v>71.620241552358905</c:v>
                </c:pt>
                <c:pt idx="171">
                  <c:v>83.213789076962698</c:v>
                </c:pt>
                <c:pt idx="172">
                  <c:v>53.9744792317451</c:v>
                </c:pt>
                <c:pt idx="173">
                  <c:v>80.197463914530005</c:v>
                </c:pt>
                <c:pt idx="174">
                  <c:v>65.417986590734301</c:v>
                </c:pt>
                <c:pt idx="175">
                  <c:v>71.751099871739598</c:v>
                </c:pt>
                <c:pt idx="176">
                  <c:v>74.066924101180206</c:v>
                </c:pt>
                <c:pt idx="177">
                  <c:v>77.613706056992797</c:v>
                </c:pt>
                <c:pt idx="178">
                  <c:v>53.783817914433001</c:v>
                </c:pt>
                <c:pt idx="179">
                  <c:v>38.124338754715602</c:v>
                </c:pt>
                <c:pt idx="180">
                  <c:v>59.707839371378597</c:v>
                </c:pt>
                <c:pt idx="181">
                  <c:v>59.883303814557202</c:v>
                </c:pt>
                <c:pt idx="182">
                  <c:v>72.372177099639003</c:v>
                </c:pt>
                <c:pt idx="183">
                  <c:v>49.875183457404702</c:v>
                </c:pt>
                <c:pt idx="184">
                  <c:v>85.657138472516493</c:v>
                </c:pt>
                <c:pt idx="185">
                  <c:v>57.094506024312103</c:v>
                </c:pt>
                <c:pt idx="186">
                  <c:v>56.085211064836301</c:v>
                </c:pt>
                <c:pt idx="187">
                  <c:v>69.2775310830596</c:v>
                </c:pt>
                <c:pt idx="188">
                  <c:v>45.540891174636201</c:v>
                </c:pt>
                <c:pt idx="189">
                  <c:v>73.3632496630796</c:v>
                </c:pt>
                <c:pt idx="190">
                  <c:v>66.443163418207504</c:v>
                </c:pt>
                <c:pt idx="191">
                  <c:v>85.289171189631901</c:v>
                </c:pt>
                <c:pt idx="192">
                  <c:v>78.826474131044904</c:v>
                </c:pt>
                <c:pt idx="193">
                  <c:v>83.591787701977793</c:v>
                </c:pt>
                <c:pt idx="194">
                  <c:v>66.505420925979806</c:v>
                </c:pt>
                <c:pt idx="195">
                  <c:v>70.572430686681898</c:v>
                </c:pt>
                <c:pt idx="196">
                  <c:v>72.487175463957897</c:v>
                </c:pt>
                <c:pt idx="197">
                  <c:v>76.121689553633303</c:v>
                </c:pt>
                <c:pt idx="198">
                  <c:v>82.840332587403395</c:v>
                </c:pt>
                <c:pt idx="199">
                  <c:v>57.803430317681702</c:v>
                </c:pt>
                <c:pt idx="200">
                  <c:v>80.838199991947903</c:v>
                </c:pt>
                <c:pt idx="201">
                  <c:v>94.610071771996004</c:v>
                </c:pt>
                <c:pt idx="202">
                  <c:v>70.130248268025596</c:v>
                </c:pt>
                <c:pt idx="203">
                  <c:v>82.886519757575698</c:v>
                </c:pt>
                <c:pt idx="204">
                  <c:v>66.726518755894404</c:v>
                </c:pt>
                <c:pt idx="205">
                  <c:v>53.795184559292103</c:v>
                </c:pt>
                <c:pt idx="206">
                  <c:v>28.147032456961199</c:v>
                </c:pt>
                <c:pt idx="207">
                  <c:v>81.132745536598307</c:v>
                </c:pt>
                <c:pt idx="208">
                  <c:v>67.009319538939096</c:v>
                </c:pt>
                <c:pt idx="209">
                  <c:v>47.058146588428002</c:v>
                </c:pt>
                <c:pt idx="210">
                  <c:v>69.813775670016895</c:v>
                </c:pt>
                <c:pt idx="211">
                  <c:v>93.217813993639894</c:v>
                </c:pt>
                <c:pt idx="212">
                  <c:v>63.205268608672</c:v>
                </c:pt>
                <c:pt idx="213">
                  <c:v>74.706424367236906</c:v>
                </c:pt>
                <c:pt idx="214">
                  <c:v>89.2471678418636</c:v>
                </c:pt>
                <c:pt idx="215">
                  <c:v>62.233207738599702</c:v>
                </c:pt>
                <c:pt idx="216">
                  <c:v>52.056383516890797</c:v>
                </c:pt>
                <c:pt idx="217">
                  <c:v>74.127239144616595</c:v>
                </c:pt>
                <c:pt idx="218">
                  <c:v>46.951614419440702</c:v>
                </c:pt>
                <c:pt idx="219">
                  <c:v>49.252963117630301</c:v>
                </c:pt>
                <c:pt idx="220">
                  <c:v>97.078198087537203</c:v>
                </c:pt>
                <c:pt idx="221">
                  <c:v>68.009653744817598</c:v>
                </c:pt>
                <c:pt idx="222">
                  <c:v>51.931814654937099</c:v>
                </c:pt>
                <c:pt idx="223">
                  <c:v>81.527739564795695</c:v>
                </c:pt>
                <c:pt idx="224">
                  <c:v>82.042703737701302</c:v>
                </c:pt>
                <c:pt idx="225">
                  <c:v>75.110437608957199</c:v>
                </c:pt>
                <c:pt idx="226">
                  <c:v>80.056603247824995</c:v>
                </c:pt>
                <c:pt idx="227">
                  <c:v>67.604774018629797</c:v>
                </c:pt>
                <c:pt idx="228">
                  <c:v>87.263962436773497</c:v>
                </c:pt>
                <c:pt idx="229">
                  <c:v>70.364411442442005</c:v>
                </c:pt>
                <c:pt idx="230">
                  <c:v>74.462257334490104</c:v>
                </c:pt>
                <c:pt idx="231">
                  <c:v>80.985518157781598</c:v>
                </c:pt>
                <c:pt idx="232">
                  <c:v>80.836645118601695</c:v>
                </c:pt>
                <c:pt idx="233">
                  <c:v>51.6930576998719</c:v>
                </c:pt>
                <c:pt idx="234">
                  <c:v>54.694571955880299</c:v>
                </c:pt>
                <c:pt idx="235">
                  <c:v>74.2560557581659</c:v>
                </c:pt>
                <c:pt idx="236">
                  <c:v>67.118967817994701</c:v>
                </c:pt>
                <c:pt idx="237">
                  <c:v>61.059847787272197</c:v>
                </c:pt>
                <c:pt idx="238">
                  <c:v>49.404998525462801</c:v>
                </c:pt>
                <c:pt idx="239">
                  <c:v>79.546472973654403</c:v>
                </c:pt>
                <c:pt idx="240">
                  <c:v>69.593801851509596</c:v>
                </c:pt>
                <c:pt idx="241">
                  <c:v>47.525345168400598</c:v>
                </c:pt>
                <c:pt idx="242">
                  <c:v>51.399638017999898</c:v>
                </c:pt>
                <c:pt idx="243">
                  <c:v>39.4310027274079</c:v>
                </c:pt>
                <c:pt idx="244">
                  <c:v>76.057050568159198</c:v>
                </c:pt>
                <c:pt idx="245">
                  <c:v>68.125938696797803</c:v>
                </c:pt>
                <c:pt idx="246">
                  <c:v>81.952409886910303</c:v>
                </c:pt>
                <c:pt idx="247">
                  <c:v>77.343141021767906</c:v>
                </c:pt>
                <c:pt idx="248">
                  <c:v>81.152823027929202</c:v>
                </c:pt>
                <c:pt idx="249">
                  <c:v>69.435760019223494</c:v>
                </c:pt>
                <c:pt idx="250">
                  <c:v>63.266437413321903</c:v>
                </c:pt>
                <c:pt idx="251">
                  <c:v>72.671393296415204</c:v>
                </c:pt>
                <c:pt idx="252">
                  <c:v>71.250064617464702</c:v>
                </c:pt>
                <c:pt idx="253">
                  <c:v>75.249963232636901</c:v>
                </c:pt>
                <c:pt idx="254">
                  <c:v>64.836082510485497</c:v>
                </c:pt>
                <c:pt idx="255">
                  <c:v>69.496556790101707</c:v>
                </c:pt>
                <c:pt idx="256">
                  <c:v>94.853788767188405</c:v>
                </c:pt>
                <c:pt idx="257">
                  <c:v>69.792235542686399</c:v>
                </c:pt>
                <c:pt idx="258">
                  <c:v>87.656705984196094</c:v>
                </c:pt>
                <c:pt idx="259">
                  <c:v>74.773157116484199</c:v>
                </c:pt>
                <c:pt idx="260">
                  <c:v>68.249281387621394</c:v>
                </c:pt>
                <c:pt idx="261">
                  <c:v>38.021307434104003</c:v>
                </c:pt>
                <c:pt idx="262">
                  <c:v>84.799021855388702</c:v>
                </c:pt>
                <c:pt idx="263">
                  <c:v>48.649493748874001</c:v>
                </c:pt>
                <c:pt idx="264">
                  <c:v>65.520017451831094</c:v>
                </c:pt>
                <c:pt idx="265">
                  <c:v>84.669756762692302</c:v>
                </c:pt>
                <c:pt idx="266">
                  <c:v>85.233590053943999</c:v>
                </c:pt>
                <c:pt idx="267">
                  <c:v>71.421579634900397</c:v>
                </c:pt>
                <c:pt idx="268">
                  <c:v>73.800412818352996</c:v>
                </c:pt>
                <c:pt idx="269">
                  <c:v>98.597834428827198</c:v>
                </c:pt>
                <c:pt idx="270">
                  <c:v>65.503941263443494</c:v>
                </c:pt>
                <c:pt idx="271">
                  <c:v>69.445302821947905</c:v>
                </c:pt>
                <c:pt idx="272">
                  <c:v>63.2923887439431</c:v>
                </c:pt>
                <c:pt idx="273">
                  <c:v>55.315499303888203</c:v>
                </c:pt>
                <c:pt idx="274">
                  <c:v>58.413997181036002</c:v>
                </c:pt>
                <c:pt idx="275">
                  <c:v>93.504018502058898</c:v>
                </c:pt>
                <c:pt idx="276">
                  <c:v>54.096403499181498</c:v>
                </c:pt>
                <c:pt idx="277">
                  <c:v>57.358556021030097</c:v>
                </c:pt>
                <c:pt idx="278">
                  <c:v>74.596375777204003</c:v>
                </c:pt>
                <c:pt idx="279">
                  <c:v>82.363804976280704</c:v>
                </c:pt>
                <c:pt idx="280">
                  <c:v>75.668839623773295</c:v>
                </c:pt>
                <c:pt idx="281">
                  <c:v>85.336703423352503</c:v>
                </c:pt>
                <c:pt idx="282">
                  <c:v>60.983517519312201</c:v>
                </c:pt>
                <c:pt idx="283">
                  <c:v>89.4876868006222</c:v>
                </c:pt>
                <c:pt idx="284">
                  <c:v>78.822631410765496</c:v>
                </c:pt>
                <c:pt idx="285">
                  <c:v>80.205234799822094</c:v>
                </c:pt>
                <c:pt idx="286">
                  <c:v>82.907617909223106</c:v>
                </c:pt>
                <c:pt idx="287">
                  <c:v>80.654594818858996</c:v>
                </c:pt>
                <c:pt idx="288">
                  <c:v>60.042509365916899</c:v>
                </c:pt>
                <c:pt idx="289">
                  <c:v>51.806326340241597</c:v>
                </c:pt>
                <c:pt idx="290">
                  <c:v>80.500608024293598</c:v>
                </c:pt>
                <c:pt idx="291">
                  <c:v>58.723481143280203</c:v>
                </c:pt>
                <c:pt idx="292">
                  <c:v>61.8793988139237</c:v>
                </c:pt>
                <c:pt idx="293">
                  <c:v>50.701316788721101</c:v>
                </c:pt>
                <c:pt idx="294">
                  <c:v>81.503887346848501</c:v>
                </c:pt>
                <c:pt idx="295">
                  <c:v>56.224420588560399</c:v>
                </c:pt>
                <c:pt idx="296">
                  <c:v>49.705009447190399</c:v>
                </c:pt>
                <c:pt idx="297">
                  <c:v>55.001309922673698</c:v>
                </c:pt>
                <c:pt idx="298">
                  <c:v>40.648772937728999</c:v>
                </c:pt>
                <c:pt idx="299">
                  <c:v>75.088793729910094</c:v>
                </c:pt>
                <c:pt idx="300">
                  <c:v>71.397721803843893</c:v>
                </c:pt>
                <c:pt idx="301">
                  <c:v>84.904442231101896</c:v>
                </c:pt>
                <c:pt idx="302">
                  <c:v>79.471552744952703</c:v>
                </c:pt>
                <c:pt idx="303">
                  <c:v>84.431548991665494</c:v>
                </c:pt>
                <c:pt idx="304">
                  <c:v>65.182295027532504</c:v>
                </c:pt>
                <c:pt idx="305">
                  <c:v>64.534473924422798</c:v>
                </c:pt>
                <c:pt idx="306">
                  <c:v>78.371357675163694</c:v>
                </c:pt>
                <c:pt idx="307">
                  <c:v>71.010223417913707</c:v>
                </c:pt>
                <c:pt idx="308">
                  <c:v>84.645664695888897</c:v>
                </c:pt>
                <c:pt idx="309">
                  <c:v>63.9641883942909</c:v>
                </c:pt>
                <c:pt idx="310">
                  <c:v>72.2350435570538</c:v>
                </c:pt>
                <c:pt idx="311">
                  <c:v>94.057124828553896</c:v>
                </c:pt>
                <c:pt idx="312">
                  <c:v>75.869263330109405</c:v>
                </c:pt>
                <c:pt idx="313">
                  <c:v>87.149508973866006</c:v>
                </c:pt>
                <c:pt idx="314">
                  <c:v>72.453504899477906</c:v>
                </c:pt>
                <c:pt idx="315">
                  <c:v>66.865594494292495</c:v>
                </c:pt>
                <c:pt idx="316">
                  <c:v>48.290077835242798</c:v>
                </c:pt>
                <c:pt idx="317">
                  <c:v>85.132599091491699</c:v>
                </c:pt>
                <c:pt idx="318">
                  <c:v>62.570875135789301</c:v>
                </c:pt>
                <c:pt idx="319">
                  <c:v>68.7586998616069</c:v>
                </c:pt>
                <c:pt idx="320">
                  <c:v>81.951724372297704</c:v>
                </c:pt>
                <c:pt idx="321">
                  <c:v>83.142770838746699</c:v>
                </c:pt>
                <c:pt idx="322">
                  <c:v>63.337907202442601</c:v>
                </c:pt>
                <c:pt idx="323">
                  <c:v>77.848109570559998</c:v>
                </c:pt>
                <c:pt idx="324">
                  <c:v>93.182123334948699</c:v>
                </c:pt>
                <c:pt idx="325">
                  <c:v>66.417456798431999</c:v>
                </c:pt>
                <c:pt idx="326">
                  <c:v>59.9194901674026</c:v>
                </c:pt>
                <c:pt idx="327">
                  <c:v>79.289757195273296</c:v>
                </c:pt>
                <c:pt idx="328">
                  <c:v>42.512979947157497</c:v>
                </c:pt>
                <c:pt idx="329">
                  <c:v>61.253863617768701</c:v>
                </c:pt>
                <c:pt idx="330">
                  <c:v>95.661111261371801</c:v>
                </c:pt>
                <c:pt idx="331">
                  <c:v>46.629779180452999</c:v>
                </c:pt>
                <c:pt idx="332">
                  <c:v>69.590127728199306</c:v>
                </c:pt>
                <c:pt idx="333">
                  <c:v>82.238858251516604</c:v>
                </c:pt>
                <c:pt idx="334">
                  <c:v>85.566428794072195</c:v>
                </c:pt>
                <c:pt idx="335">
                  <c:v>73.903995921898499</c:v>
                </c:pt>
                <c:pt idx="336">
                  <c:v>81.1456572339074</c:v>
                </c:pt>
                <c:pt idx="337">
                  <c:v>62.874866816390401</c:v>
                </c:pt>
                <c:pt idx="338">
                  <c:v>88.901442041504097</c:v>
                </c:pt>
                <c:pt idx="339">
                  <c:v>75.830144350678495</c:v>
                </c:pt>
                <c:pt idx="340">
                  <c:v>81.142448744388503</c:v>
                </c:pt>
                <c:pt idx="341">
                  <c:v>78.313740834095</c:v>
                </c:pt>
                <c:pt idx="342">
                  <c:v>82.908919869757796</c:v>
                </c:pt>
                <c:pt idx="343">
                  <c:v>82.496035384779503</c:v>
                </c:pt>
                <c:pt idx="344">
                  <c:v>71.289177240442498</c:v>
                </c:pt>
                <c:pt idx="345">
                  <c:v>80.676066185256701</c:v>
                </c:pt>
                <c:pt idx="346">
                  <c:v>61.8408793924742</c:v>
                </c:pt>
                <c:pt idx="347">
                  <c:v>64.227985573275106</c:v>
                </c:pt>
                <c:pt idx="348">
                  <c:v>67.523580732303301</c:v>
                </c:pt>
                <c:pt idx="349">
                  <c:v>88.432020636615505</c:v>
                </c:pt>
                <c:pt idx="350">
                  <c:v>50.1446686821143</c:v>
                </c:pt>
                <c:pt idx="351">
                  <c:v>51.423827440320899</c:v>
                </c:pt>
                <c:pt idx="352">
                  <c:v>91.049364370097095</c:v>
                </c:pt>
                <c:pt idx="353">
                  <c:v>42.575592991127202</c:v>
                </c:pt>
                <c:pt idx="354">
                  <c:v>69.244947671054007</c:v>
                </c:pt>
                <c:pt idx="355">
                  <c:v>74.600227574222501</c:v>
                </c:pt>
                <c:pt idx="356">
                  <c:v>92.208288433994795</c:v>
                </c:pt>
                <c:pt idx="357">
                  <c:v>84.020642121881806</c:v>
                </c:pt>
                <c:pt idx="358">
                  <c:v>91.566435868305007</c:v>
                </c:pt>
                <c:pt idx="359">
                  <c:v>60.172390668751</c:v>
                </c:pt>
                <c:pt idx="360">
                  <c:v>81.842586254345306</c:v>
                </c:pt>
                <c:pt idx="361">
                  <c:v>84.038276659952402</c:v>
                </c:pt>
                <c:pt idx="362">
                  <c:v>78.958785514460601</c:v>
                </c:pt>
                <c:pt idx="363">
                  <c:v>96.153588162861197</c:v>
                </c:pt>
                <c:pt idx="364">
                  <c:v>71.587320071541797</c:v>
                </c:pt>
                <c:pt idx="365">
                  <c:v>80.952236011577099</c:v>
                </c:pt>
                <c:pt idx="366">
                  <c:v>96.596563947445105</c:v>
                </c:pt>
                <c:pt idx="367">
                  <c:v>80.504203751909202</c:v>
                </c:pt>
                <c:pt idx="368">
                  <c:v>89.513885365824706</c:v>
                </c:pt>
                <c:pt idx="369">
                  <c:v>70.916078714448105</c:v>
                </c:pt>
                <c:pt idx="370">
                  <c:v>68.834083178471602</c:v>
                </c:pt>
                <c:pt idx="371">
                  <c:v>66.353001743295096</c:v>
                </c:pt>
                <c:pt idx="372">
                  <c:v>82.808337834134207</c:v>
                </c:pt>
                <c:pt idx="373">
                  <c:v>80.007980026872403</c:v>
                </c:pt>
                <c:pt idx="374">
                  <c:v>82.455272396568503</c:v>
                </c:pt>
                <c:pt idx="375">
                  <c:v>84.291089859293095</c:v>
                </c:pt>
                <c:pt idx="376">
                  <c:v>85.145804594549304</c:v>
                </c:pt>
                <c:pt idx="377">
                  <c:v>64.775117464108803</c:v>
                </c:pt>
                <c:pt idx="378">
                  <c:v>70.686122808913595</c:v>
                </c:pt>
                <c:pt idx="379">
                  <c:v>96.4871601892672</c:v>
                </c:pt>
                <c:pt idx="380">
                  <c:v>72.8265531107497</c:v>
                </c:pt>
                <c:pt idx="381">
                  <c:v>43.488156907044797</c:v>
                </c:pt>
                <c:pt idx="382">
                  <c:v>84.398776712628504</c:v>
                </c:pt>
                <c:pt idx="383">
                  <c:v>36.718871860665899</c:v>
                </c:pt>
                <c:pt idx="384">
                  <c:v>66.522839744132597</c:v>
                </c:pt>
              </c:numCache>
            </c:numRef>
          </c:xVal>
          <c:yVal>
            <c:numRef>
              <c:f>'Figure 4.3'!$J$110:$J$1209</c:f>
              <c:numCache>
                <c:formatCode>General</c:formatCode>
                <c:ptCount val="1100"/>
                <c:pt idx="41">
                  <c:v>1.4285714285714299</c:v>
                </c:pt>
                <c:pt idx="73">
                  <c:v>4.28571428571429</c:v>
                </c:pt>
                <c:pt idx="164">
                  <c:v>7.1428571428571397</c:v>
                </c:pt>
                <c:pt idx="206">
                  <c:v>10</c:v>
                </c:pt>
                <c:pt idx="261">
                  <c:v>12.8571428571429</c:v>
                </c:pt>
                <c:pt idx="298">
                  <c:v>15.714285714285699</c:v>
                </c:pt>
                <c:pt idx="383">
                  <c:v>18.571428571428601</c:v>
                </c:pt>
              </c:numCache>
            </c:numRef>
          </c:yVal>
          <c:smooth val="0"/>
          <c:extLst>
            <c:ext xmlns:c15="http://schemas.microsoft.com/office/drawing/2012/chart" uri="{02D57815-91ED-43cb-92C2-25804820EDAC}">
              <c15:datalabelsRange>
                <c15:f>'Figure 4.3'!$A$110:$A$2000</c15:f>
                <c15:dlblRangeCache>
                  <c:ptCount val="1891"/>
                  <c:pt idx="0">
                    <c:v>Albania</c:v>
                  </c:pt>
                  <c:pt idx="1">
                    <c:v>Australia</c:v>
                  </c:pt>
                  <c:pt idx="2">
                    <c:v>Austria</c:v>
                  </c:pt>
                  <c:pt idx="3">
                    <c:v>Azerbaijan</c:v>
                  </c:pt>
                  <c:pt idx="4">
                    <c:v>Bahrain</c:v>
                  </c:pt>
                  <c:pt idx="5">
                    <c:v>Belgium</c:v>
                  </c:pt>
                  <c:pt idx="6">
                    <c:v>Flemish Comm. (Belgium)</c:v>
                  </c:pt>
                  <c:pt idx="7">
                    <c:v>French Comm. (Belgium)</c:v>
                  </c:pt>
                  <c:pt idx="8">
                    <c:v>Brazil</c:v>
                  </c:pt>
                  <c:pt idx="9">
                    <c:v>Bulgaria</c:v>
                  </c:pt>
                  <c:pt idx="10">
                    <c:v>Chile</c:v>
                  </c:pt>
                  <c:pt idx="11">
                    <c:v>Colombia</c:v>
                  </c:pt>
                  <c:pt idx="12">
                    <c:v>Costa Rica</c:v>
                  </c:pt>
                  <c:pt idx="13">
                    <c:v>Croatia</c:v>
                  </c:pt>
                  <c:pt idx="14">
                    <c:v>Czechia</c:v>
                  </c:pt>
                  <c:pt idx="15">
                    <c:v>Denmark</c:v>
                  </c:pt>
                  <c:pt idx="16">
                    <c:v>Estonia</c:v>
                  </c:pt>
                  <c:pt idx="17">
                    <c:v>Finland</c:v>
                  </c:pt>
                  <c:pt idx="18">
                    <c:v>France</c:v>
                  </c:pt>
                  <c:pt idx="19">
                    <c:v>Hungary</c:v>
                  </c:pt>
                  <c:pt idx="20">
                    <c:v>Iceland</c:v>
                  </c:pt>
                  <c:pt idx="21">
                    <c:v>Israel</c:v>
                  </c:pt>
                  <c:pt idx="22">
                    <c:v>Italy</c:v>
                  </c:pt>
                  <c:pt idx="23">
                    <c:v>Japan</c:v>
                  </c:pt>
                  <c:pt idx="24">
                    <c:v>Kazakhstan</c:v>
                  </c:pt>
                  <c:pt idx="25">
                    <c:v>Korea</c:v>
                  </c:pt>
                  <c:pt idx="26">
                    <c:v>Kosovo</c:v>
                  </c:pt>
                  <c:pt idx="27">
                    <c:v>Latvia</c:v>
                  </c:pt>
                  <c:pt idx="28">
                    <c:v>Lithuania</c:v>
                  </c:pt>
                  <c:pt idx="29">
                    <c:v>Malta</c:v>
                  </c:pt>
                  <c:pt idx="30">
                    <c:v>Montenegro</c:v>
                  </c:pt>
                  <c:pt idx="31">
                    <c:v>Morocco</c:v>
                  </c:pt>
                  <c:pt idx="32">
                    <c:v>North Macedonia</c:v>
                  </c:pt>
                  <c:pt idx="33">
                    <c:v>Poland</c:v>
                  </c:pt>
                  <c:pt idx="34">
                    <c:v>Portugal</c:v>
                  </c:pt>
                  <c:pt idx="35">
                    <c:v>Romania</c:v>
                  </c:pt>
                  <c:pt idx="36">
                    <c:v>Saudi Arabia</c:v>
                  </c:pt>
                  <c:pt idx="37">
                    <c:v>Serbia</c:v>
                  </c:pt>
                  <c:pt idx="38">
                    <c:v>Shanghai (China)</c:v>
                  </c:pt>
                  <c:pt idx="39">
                    <c:v>Singapore</c:v>
                  </c:pt>
                  <c:pt idx="40">
                    <c:v>Slovak Republic</c:v>
                  </c:pt>
                  <c:pt idx="41">
                    <c:v>Slovenia</c:v>
                  </c:pt>
                  <c:pt idx="42">
                    <c:v>South Africa</c:v>
                  </c:pt>
                  <c:pt idx="43">
                    <c:v>Spain</c:v>
                  </c:pt>
                  <c:pt idx="44">
                    <c:v>Sweden</c:v>
                  </c:pt>
                  <c:pt idx="45">
                    <c:v>Türkiye</c:v>
                  </c:pt>
                  <c:pt idx="46">
                    <c:v>United Arab Emirates</c:v>
                  </c:pt>
                  <c:pt idx="47">
                    <c:v>United States</c:v>
                  </c:pt>
                  <c:pt idx="48">
                    <c:v>Uzbekistan</c:v>
                  </c:pt>
                  <c:pt idx="49">
                    <c:v>Viet Nam</c:v>
                  </c:pt>
                  <c:pt idx="50">
                    <c:v>OECD average-27</c:v>
                  </c:pt>
                  <c:pt idx="51">
                    <c:v>Alberta (Canada)*</c:v>
                  </c:pt>
                  <c:pt idx="52">
                    <c:v>Netherlands*</c:v>
                  </c:pt>
                  <c:pt idx="53">
                    <c:v>New Zealand*</c:v>
                  </c:pt>
                  <c:pt idx="54">
                    <c:v>Norway*</c:v>
                  </c:pt>
                  <c:pt idx="55">
                    <c:v>Albania</c:v>
                  </c:pt>
                  <c:pt idx="56">
                    <c:v>Australia</c:v>
                  </c:pt>
                  <c:pt idx="57">
                    <c:v>Austria</c:v>
                  </c:pt>
                  <c:pt idx="58">
                    <c:v>Azerbaijan</c:v>
                  </c:pt>
                  <c:pt idx="59">
                    <c:v>Bahrain</c:v>
                  </c:pt>
                  <c:pt idx="60">
                    <c:v>Belgium</c:v>
                  </c:pt>
                  <c:pt idx="61">
                    <c:v>Flemish Comm. (Belgium)</c:v>
                  </c:pt>
                  <c:pt idx="62">
                    <c:v>French Comm. (Belgium)</c:v>
                  </c:pt>
                  <c:pt idx="63">
                    <c:v>Brazil</c:v>
                  </c:pt>
                  <c:pt idx="64">
                    <c:v>Bulgaria</c:v>
                  </c:pt>
                  <c:pt idx="65">
                    <c:v>Chile</c:v>
                  </c:pt>
                  <c:pt idx="66">
                    <c:v>Colombia</c:v>
                  </c:pt>
                  <c:pt idx="67">
                    <c:v>Costa Rica</c:v>
                  </c:pt>
                  <c:pt idx="68">
                    <c:v>Croatia</c:v>
                  </c:pt>
                  <c:pt idx="69">
                    <c:v>Czechia</c:v>
                  </c:pt>
                  <c:pt idx="70">
                    <c:v>Denmark</c:v>
                  </c:pt>
                  <c:pt idx="71">
                    <c:v>Estonia</c:v>
                  </c:pt>
                  <c:pt idx="72">
                    <c:v>Finland</c:v>
                  </c:pt>
                  <c:pt idx="73">
                    <c:v>France</c:v>
                  </c:pt>
                  <c:pt idx="74">
                    <c:v>Hungary</c:v>
                  </c:pt>
                  <c:pt idx="75">
                    <c:v>Iceland</c:v>
                  </c:pt>
                  <c:pt idx="76">
                    <c:v>Israel</c:v>
                  </c:pt>
                  <c:pt idx="77">
                    <c:v>Italy</c:v>
                  </c:pt>
                  <c:pt idx="78">
                    <c:v>Japan</c:v>
                  </c:pt>
                  <c:pt idx="79">
                    <c:v>Kazakhstan</c:v>
                  </c:pt>
                  <c:pt idx="80">
                    <c:v>Korea</c:v>
                  </c:pt>
                  <c:pt idx="81">
                    <c:v>Kosovo</c:v>
                  </c:pt>
                  <c:pt idx="82">
                    <c:v>Latvia</c:v>
                  </c:pt>
                  <c:pt idx="83">
                    <c:v>Lithuania</c:v>
                  </c:pt>
                  <c:pt idx="84">
                    <c:v>Malta</c:v>
                  </c:pt>
                  <c:pt idx="85">
                    <c:v>Montenegro</c:v>
                  </c:pt>
                  <c:pt idx="86">
                    <c:v>Morocco</c:v>
                  </c:pt>
                  <c:pt idx="87">
                    <c:v>North Macedonia</c:v>
                  </c:pt>
                  <c:pt idx="88">
                    <c:v>Poland</c:v>
                  </c:pt>
                  <c:pt idx="89">
                    <c:v>Portugal</c:v>
                  </c:pt>
                  <c:pt idx="90">
                    <c:v>Romania</c:v>
                  </c:pt>
                  <c:pt idx="91">
                    <c:v>Saudi Arabia</c:v>
                  </c:pt>
                  <c:pt idx="92">
                    <c:v>Serbia</c:v>
                  </c:pt>
                  <c:pt idx="93">
                    <c:v>Shanghai (China)</c:v>
                  </c:pt>
                  <c:pt idx="94">
                    <c:v>Singapore</c:v>
                  </c:pt>
                  <c:pt idx="95">
                    <c:v>Slovak Republic</c:v>
                  </c:pt>
                  <c:pt idx="96">
                    <c:v>Slovenia</c:v>
                  </c:pt>
                  <c:pt idx="97">
                    <c:v>South Africa</c:v>
                  </c:pt>
                  <c:pt idx="98">
                    <c:v>Spain</c:v>
                  </c:pt>
                  <c:pt idx="99">
                    <c:v>Sweden</c:v>
                  </c:pt>
                  <c:pt idx="100">
                    <c:v>Türkiye</c:v>
                  </c:pt>
                  <c:pt idx="101">
                    <c:v>United Arab Emirates</c:v>
                  </c:pt>
                  <c:pt idx="102">
                    <c:v>United States</c:v>
                  </c:pt>
                  <c:pt idx="103">
                    <c:v>Uzbekistan</c:v>
                  </c:pt>
                  <c:pt idx="104">
                    <c:v>Viet Nam</c:v>
                  </c:pt>
                  <c:pt idx="105">
                    <c:v>OECD average-27</c:v>
                  </c:pt>
                  <c:pt idx="106">
                    <c:v>Alberta (Canada)*</c:v>
                  </c:pt>
                  <c:pt idx="107">
                    <c:v>Netherlands*</c:v>
                  </c:pt>
                  <c:pt idx="108">
                    <c:v>New Zealand*</c:v>
                  </c:pt>
                  <c:pt idx="109">
                    <c:v>Norway*</c:v>
                  </c:pt>
                  <c:pt idx="110">
                    <c:v>Albania</c:v>
                  </c:pt>
                  <c:pt idx="111">
                    <c:v>Australia</c:v>
                  </c:pt>
                  <c:pt idx="112">
                    <c:v>Austria</c:v>
                  </c:pt>
                  <c:pt idx="113">
                    <c:v>Azerbaijan</c:v>
                  </c:pt>
                  <c:pt idx="114">
                    <c:v>Bahrain</c:v>
                  </c:pt>
                  <c:pt idx="115">
                    <c:v>Belgium</c:v>
                  </c:pt>
                  <c:pt idx="116">
                    <c:v>Flemish Comm. (Belgium)</c:v>
                  </c:pt>
                  <c:pt idx="117">
                    <c:v>French Comm. (Belgium)</c:v>
                  </c:pt>
                  <c:pt idx="118">
                    <c:v>Brazil</c:v>
                  </c:pt>
                  <c:pt idx="119">
                    <c:v>Bulgaria</c:v>
                  </c:pt>
                  <c:pt idx="120">
                    <c:v>Chile</c:v>
                  </c:pt>
                  <c:pt idx="121">
                    <c:v>Colombia</c:v>
                  </c:pt>
                  <c:pt idx="122">
                    <c:v>Costa Rica</c:v>
                  </c:pt>
                  <c:pt idx="123">
                    <c:v>Croatia</c:v>
                  </c:pt>
                  <c:pt idx="124">
                    <c:v>Czechia</c:v>
                  </c:pt>
                  <c:pt idx="125">
                    <c:v>Denmark</c:v>
                  </c:pt>
                  <c:pt idx="126">
                    <c:v>Estonia</c:v>
                  </c:pt>
                  <c:pt idx="127">
                    <c:v>Finland</c:v>
                  </c:pt>
                  <c:pt idx="128">
                    <c:v>France</c:v>
                  </c:pt>
                  <c:pt idx="129">
                    <c:v>Hungary</c:v>
                  </c:pt>
                  <c:pt idx="130">
                    <c:v>Iceland</c:v>
                  </c:pt>
                  <c:pt idx="131">
                    <c:v>Israel</c:v>
                  </c:pt>
                  <c:pt idx="132">
                    <c:v>Italy</c:v>
                  </c:pt>
                  <c:pt idx="133">
                    <c:v>Japan</c:v>
                  </c:pt>
                  <c:pt idx="134">
                    <c:v>Kazakhstan</c:v>
                  </c:pt>
                  <c:pt idx="135">
                    <c:v>Korea</c:v>
                  </c:pt>
                  <c:pt idx="136">
                    <c:v>Kosovo</c:v>
                  </c:pt>
                  <c:pt idx="137">
                    <c:v>Latvia</c:v>
                  </c:pt>
                  <c:pt idx="138">
                    <c:v>Lithuania</c:v>
                  </c:pt>
                  <c:pt idx="139">
                    <c:v>Malta</c:v>
                  </c:pt>
                  <c:pt idx="140">
                    <c:v>Montenegro</c:v>
                  </c:pt>
                  <c:pt idx="141">
                    <c:v>Morocco</c:v>
                  </c:pt>
                  <c:pt idx="142">
                    <c:v>North Macedonia</c:v>
                  </c:pt>
                  <c:pt idx="143">
                    <c:v>Poland</c:v>
                  </c:pt>
                  <c:pt idx="144">
                    <c:v>Portugal</c:v>
                  </c:pt>
                  <c:pt idx="145">
                    <c:v>Romania</c:v>
                  </c:pt>
                  <c:pt idx="146">
                    <c:v>Saudi Arabia</c:v>
                  </c:pt>
                  <c:pt idx="147">
                    <c:v>Serbia</c:v>
                  </c:pt>
                  <c:pt idx="148">
                    <c:v>Shanghai (China)</c:v>
                  </c:pt>
                  <c:pt idx="149">
                    <c:v>Singapore</c:v>
                  </c:pt>
                  <c:pt idx="150">
                    <c:v>Slovak Republic</c:v>
                  </c:pt>
                  <c:pt idx="151">
                    <c:v>Slovenia</c:v>
                  </c:pt>
                  <c:pt idx="152">
                    <c:v>South Africa</c:v>
                  </c:pt>
                  <c:pt idx="153">
                    <c:v>Spain</c:v>
                  </c:pt>
                  <c:pt idx="154">
                    <c:v>Sweden</c:v>
                  </c:pt>
                  <c:pt idx="155">
                    <c:v>Türkiye</c:v>
                  </c:pt>
                  <c:pt idx="156">
                    <c:v>United Arab Emirates</c:v>
                  </c:pt>
                  <c:pt idx="157">
                    <c:v>United States</c:v>
                  </c:pt>
                  <c:pt idx="158">
                    <c:v>Uzbekistan</c:v>
                  </c:pt>
                  <c:pt idx="159">
                    <c:v>Viet Nam</c:v>
                  </c:pt>
                  <c:pt idx="160">
                    <c:v>OECD average-27</c:v>
                  </c:pt>
                  <c:pt idx="161">
                    <c:v>Alberta (Canada)*</c:v>
                  </c:pt>
                  <c:pt idx="162">
                    <c:v>Netherlands*</c:v>
                  </c:pt>
                  <c:pt idx="163">
                    <c:v>New Zealand*</c:v>
                  </c:pt>
                  <c:pt idx="164">
                    <c:v>Norway*</c:v>
                  </c:pt>
                  <c:pt idx="165">
                    <c:v>Albania</c:v>
                  </c:pt>
                  <c:pt idx="166">
                    <c:v>Australia</c:v>
                  </c:pt>
                  <c:pt idx="167">
                    <c:v>Austria</c:v>
                  </c:pt>
                  <c:pt idx="168">
                    <c:v>Azerbaijan</c:v>
                  </c:pt>
                  <c:pt idx="169">
                    <c:v>Bahrain</c:v>
                  </c:pt>
                  <c:pt idx="170">
                    <c:v>Belgium</c:v>
                  </c:pt>
                  <c:pt idx="171">
                    <c:v>Flemish Comm. (Belgium)</c:v>
                  </c:pt>
                  <c:pt idx="172">
                    <c:v>French Comm. (Belgium)</c:v>
                  </c:pt>
                  <c:pt idx="173">
                    <c:v>Brazil</c:v>
                  </c:pt>
                  <c:pt idx="174">
                    <c:v>Bulgaria</c:v>
                  </c:pt>
                  <c:pt idx="175">
                    <c:v>Chile</c:v>
                  </c:pt>
                  <c:pt idx="176">
                    <c:v>Colombia</c:v>
                  </c:pt>
                  <c:pt idx="177">
                    <c:v>Costa Rica</c:v>
                  </c:pt>
                  <c:pt idx="178">
                    <c:v>Croatia</c:v>
                  </c:pt>
                  <c:pt idx="179">
                    <c:v>Czechia</c:v>
                  </c:pt>
                  <c:pt idx="180">
                    <c:v>Denmark</c:v>
                  </c:pt>
                  <c:pt idx="181">
                    <c:v>Estonia</c:v>
                  </c:pt>
                  <c:pt idx="182">
                    <c:v>Finland</c:v>
                  </c:pt>
                  <c:pt idx="183">
                    <c:v>France</c:v>
                  </c:pt>
                  <c:pt idx="184">
                    <c:v>Hungary</c:v>
                  </c:pt>
                  <c:pt idx="185">
                    <c:v>Iceland</c:v>
                  </c:pt>
                  <c:pt idx="186">
                    <c:v>Israel</c:v>
                  </c:pt>
                  <c:pt idx="187">
                    <c:v>Italy</c:v>
                  </c:pt>
                  <c:pt idx="188">
                    <c:v>Japan</c:v>
                  </c:pt>
                  <c:pt idx="189">
                    <c:v>Kazakhstan</c:v>
                  </c:pt>
                  <c:pt idx="190">
                    <c:v>Korea</c:v>
                  </c:pt>
                  <c:pt idx="191">
                    <c:v>Kosovo</c:v>
                  </c:pt>
                  <c:pt idx="192">
                    <c:v>Latvia</c:v>
                  </c:pt>
                  <c:pt idx="193">
                    <c:v>Lithuania</c:v>
                  </c:pt>
                  <c:pt idx="194">
                    <c:v>Malta</c:v>
                  </c:pt>
                  <c:pt idx="195">
                    <c:v>Montenegro</c:v>
                  </c:pt>
                  <c:pt idx="196">
                    <c:v>Morocco</c:v>
                  </c:pt>
                  <c:pt idx="197">
                    <c:v>North Macedonia</c:v>
                  </c:pt>
                  <c:pt idx="198">
                    <c:v>Poland</c:v>
                  </c:pt>
                  <c:pt idx="199">
                    <c:v>Portugal</c:v>
                  </c:pt>
                  <c:pt idx="200">
                    <c:v>Romania</c:v>
                  </c:pt>
                  <c:pt idx="201">
                    <c:v>Saudi Arabia</c:v>
                  </c:pt>
                  <c:pt idx="202">
                    <c:v>Serbia</c:v>
                  </c:pt>
                  <c:pt idx="203">
                    <c:v>Shanghai (China)</c:v>
                  </c:pt>
                  <c:pt idx="204">
                    <c:v>Singapore</c:v>
                  </c:pt>
                  <c:pt idx="205">
                    <c:v>Slovak Republic</c:v>
                  </c:pt>
                  <c:pt idx="206">
                    <c:v>Slovenia</c:v>
                  </c:pt>
                  <c:pt idx="207">
                    <c:v>South Africa</c:v>
                  </c:pt>
                  <c:pt idx="208">
                    <c:v>Spain</c:v>
                  </c:pt>
                  <c:pt idx="209">
                    <c:v>Sweden</c:v>
                  </c:pt>
                  <c:pt idx="210">
                    <c:v>Türkiye</c:v>
                  </c:pt>
                  <c:pt idx="211">
                    <c:v>United Arab Emirates</c:v>
                  </c:pt>
                  <c:pt idx="212">
                    <c:v>United States</c:v>
                  </c:pt>
                  <c:pt idx="213">
                    <c:v>Uzbekistan</c:v>
                  </c:pt>
                  <c:pt idx="214">
                    <c:v>Viet Nam</c:v>
                  </c:pt>
                  <c:pt idx="215">
                    <c:v>OECD average-27</c:v>
                  </c:pt>
                  <c:pt idx="216">
                    <c:v>Alberta (Canada)*</c:v>
                  </c:pt>
                  <c:pt idx="217">
                    <c:v>Netherlands*</c:v>
                  </c:pt>
                  <c:pt idx="218">
                    <c:v>New Zealand*</c:v>
                  </c:pt>
                  <c:pt idx="219">
                    <c:v>Norway*</c:v>
                  </c:pt>
                  <c:pt idx="220">
                    <c:v>Albania</c:v>
                  </c:pt>
                  <c:pt idx="221">
                    <c:v>Australia</c:v>
                  </c:pt>
                  <c:pt idx="222">
                    <c:v>Austria</c:v>
                  </c:pt>
                  <c:pt idx="223">
                    <c:v>Azerbaijan</c:v>
                  </c:pt>
                  <c:pt idx="224">
                    <c:v>Bahrain</c:v>
                  </c:pt>
                  <c:pt idx="225">
                    <c:v>Belgium</c:v>
                  </c:pt>
                  <c:pt idx="226">
                    <c:v>Flemish Comm. (Belgium)</c:v>
                  </c:pt>
                  <c:pt idx="227">
                    <c:v>French Comm. (Belgium)</c:v>
                  </c:pt>
                  <c:pt idx="228">
                    <c:v>Brazil</c:v>
                  </c:pt>
                  <c:pt idx="229">
                    <c:v>Bulgaria</c:v>
                  </c:pt>
                  <c:pt idx="230">
                    <c:v>Chile</c:v>
                  </c:pt>
                  <c:pt idx="231">
                    <c:v>Colombia</c:v>
                  </c:pt>
                  <c:pt idx="232">
                    <c:v>Costa Rica</c:v>
                  </c:pt>
                  <c:pt idx="233">
                    <c:v>Croatia</c:v>
                  </c:pt>
                  <c:pt idx="234">
                    <c:v>Czechia</c:v>
                  </c:pt>
                  <c:pt idx="235">
                    <c:v>Denmark</c:v>
                  </c:pt>
                  <c:pt idx="236">
                    <c:v>Estonia</c:v>
                  </c:pt>
                  <c:pt idx="237">
                    <c:v>Finland</c:v>
                  </c:pt>
                  <c:pt idx="238">
                    <c:v>France</c:v>
                  </c:pt>
                  <c:pt idx="239">
                    <c:v>Hungary</c:v>
                  </c:pt>
                  <c:pt idx="240">
                    <c:v>Iceland</c:v>
                  </c:pt>
                  <c:pt idx="241">
                    <c:v>Israel</c:v>
                  </c:pt>
                  <c:pt idx="242">
                    <c:v>Italy</c:v>
                  </c:pt>
                  <c:pt idx="243">
                    <c:v>Japan</c:v>
                  </c:pt>
                  <c:pt idx="244">
                    <c:v>Kazakhstan</c:v>
                  </c:pt>
                  <c:pt idx="245">
                    <c:v>Korea</c:v>
                  </c:pt>
                  <c:pt idx="246">
                    <c:v>Kosovo</c:v>
                  </c:pt>
                  <c:pt idx="247">
                    <c:v>Latvia</c:v>
                  </c:pt>
                  <c:pt idx="248">
                    <c:v>Lithuania</c:v>
                  </c:pt>
                  <c:pt idx="249">
                    <c:v>Malta</c:v>
                  </c:pt>
                  <c:pt idx="250">
                    <c:v>Montenegro</c:v>
                  </c:pt>
                  <c:pt idx="251">
                    <c:v>Morocco</c:v>
                  </c:pt>
                  <c:pt idx="252">
                    <c:v>North Macedonia</c:v>
                  </c:pt>
                  <c:pt idx="253">
                    <c:v>Poland</c:v>
                  </c:pt>
                  <c:pt idx="254">
                    <c:v>Portugal</c:v>
                  </c:pt>
                  <c:pt idx="255">
                    <c:v>Romania</c:v>
                  </c:pt>
                  <c:pt idx="256">
                    <c:v>Saudi Arabia</c:v>
                  </c:pt>
                  <c:pt idx="257">
                    <c:v>Serbia</c:v>
                  </c:pt>
                  <c:pt idx="258">
                    <c:v>Shanghai (China)</c:v>
                  </c:pt>
                  <c:pt idx="259">
                    <c:v>Singapore</c:v>
                  </c:pt>
                  <c:pt idx="260">
                    <c:v>Slovak Republic</c:v>
                  </c:pt>
                  <c:pt idx="261">
                    <c:v>Slovenia</c:v>
                  </c:pt>
                  <c:pt idx="262">
                    <c:v>South Africa</c:v>
                  </c:pt>
                  <c:pt idx="263">
                    <c:v>Spain</c:v>
                  </c:pt>
                  <c:pt idx="264">
                    <c:v>Sweden</c:v>
                  </c:pt>
                  <c:pt idx="265">
                    <c:v>Türkiye</c:v>
                  </c:pt>
                  <c:pt idx="266">
                    <c:v>United Arab Emirates</c:v>
                  </c:pt>
                  <c:pt idx="267">
                    <c:v>United States</c:v>
                  </c:pt>
                  <c:pt idx="268">
                    <c:v>Uzbekistan</c:v>
                  </c:pt>
                  <c:pt idx="269">
                    <c:v>Viet Nam</c:v>
                  </c:pt>
                  <c:pt idx="270">
                    <c:v>OECD average-27</c:v>
                  </c:pt>
                  <c:pt idx="271">
                    <c:v>Alberta (Canada)*</c:v>
                  </c:pt>
                  <c:pt idx="272">
                    <c:v>Netherlands*</c:v>
                  </c:pt>
                  <c:pt idx="273">
                    <c:v>New Zealand*</c:v>
                  </c:pt>
                  <c:pt idx="274">
                    <c:v>Norway*</c:v>
                  </c:pt>
                  <c:pt idx="275">
                    <c:v>Albania</c:v>
                  </c:pt>
                  <c:pt idx="276">
                    <c:v>Australia</c:v>
                  </c:pt>
                  <c:pt idx="277">
                    <c:v>Austria</c:v>
                  </c:pt>
                  <c:pt idx="278">
                    <c:v>Azerbaijan</c:v>
                  </c:pt>
                  <c:pt idx="279">
                    <c:v>Bahrain</c:v>
                  </c:pt>
                  <c:pt idx="280">
                    <c:v>Belgium</c:v>
                  </c:pt>
                  <c:pt idx="281">
                    <c:v>Flemish Comm. (Belgium)</c:v>
                  </c:pt>
                  <c:pt idx="282">
                    <c:v>French Comm. (Belgium)</c:v>
                  </c:pt>
                  <c:pt idx="283">
                    <c:v>Brazil</c:v>
                  </c:pt>
                  <c:pt idx="284">
                    <c:v>Bulgaria</c:v>
                  </c:pt>
                  <c:pt idx="285">
                    <c:v>Chile</c:v>
                  </c:pt>
                  <c:pt idx="286">
                    <c:v>Colombia</c:v>
                  </c:pt>
                  <c:pt idx="287">
                    <c:v>Costa Rica</c:v>
                  </c:pt>
                  <c:pt idx="288">
                    <c:v>Croatia</c:v>
                  </c:pt>
                  <c:pt idx="289">
                    <c:v>Czechia</c:v>
                  </c:pt>
                  <c:pt idx="290">
                    <c:v>Denmark</c:v>
                  </c:pt>
                  <c:pt idx="291">
                    <c:v>Estonia</c:v>
                  </c:pt>
                  <c:pt idx="292">
                    <c:v>Finland</c:v>
                  </c:pt>
                  <c:pt idx="293">
                    <c:v>France</c:v>
                  </c:pt>
                  <c:pt idx="294">
                    <c:v>Hungary</c:v>
                  </c:pt>
                  <c:pt idx="295">
                    <c:v>Iceland</c:v>
                  </c:pt>
                  <c:pt idx="296">
                    <c:v>Israel</c:v>
                  </c:pt>
                  <c:pt idx="297">
                    <c:v>Italy</c:v>
                  </c:pt>
                  <c:pt idx="298">
                    <c:v>Japan</c:v>
                  </c:pt>
                  <c:pt idx="299">
                    <c:v>Kazakhstan</c:v>
                  </c:pt>
                  <c:pt idx="300">
                    <c:v>Korea</c:v>
                  </c:pt>
                  <c:pt idx="301">
                    <c:v>Kosovo</c:v>
                  </c:pt>
                  <c:pt idx="302">
                    <c:v>Latvia</c:v>
                  </c:pt>
                  <c:pt idx="303">
                    <c:v>Lithuania</c:v>
                  </c:pt>
                  <c:pt idx="304">
                    <c:v>Malta</c:v>
                  </c:pt>
                  <c:pt idx="305">
                    <c:v>Montenegro</c:v>
                  </c:pt>
                  <c:pt idx="306">
                    <c:v>Morocco</c:v>
                  </c:pt>
                  <c:pt idx="307">
                    <c:v>North Macedonia</c:v>
                  </c:pt>
                  <c:pt idx="308">
                    <c:v>Poland</c:v>
                  </c:pt>
                  <c:pt idx="309">
                    <c:v>Portugal</c:v>
                  </c:pt>
                  <c:pt idx="310">
                    <c:v>Romania</c:v>
                  </c:pt>
                  <c:pt idx="311">
                    <c:v>Saudi Arabia</c:v>
                  </c:pt>
                  <c:pt idx="312">
                    <c:v>Serbia</c:v>
                  </c:pt>
                  <c:pt idx="313">
                    <c:v>Shanghai (China)</c:v>
                  </c:pt>
                  <c:pt idx="314">
                    <c:v>Singapore</c:v>
                  </c:pt>
                  <c:pt idx="315">
                    <c:v>Slovak Republic</c:v>
                  </c:pt>
                  <c:pt idx="316">
                    <c:v>Slovenia</c:v>
                  </c:pt>
                  <c:pt idx="317">
                    <c:v>South Africa</c:v>
                  </c:pt>
                  <c:pt idx="318">
                    <c:v>Spain</c:v>
                  </c:pt>
                  <c:pt idx="319">
                    <c:v>Sweden</c:v>
                  </c:pt>
                  <c:pt idx="320">
                    <c:v>Türkiye</c:v>
                  </c:pt>
                  <c:pt idx="321">
                    <c:v>United Arab Emirates</c:v>
                  </c:pt>
                  <c:pt idx="322">
                    <c:v>United States</c:v>
                  </c:pt>
                  <c:pt idx="323">
                    <c:v>Uzbekistan</c:v>
                  </c:pt>
                  <c:pt idx="324">
                    <c:v>Viet Nam</c:v>
                  </c:pt>
                  <c:pt idx="325">
                    <c:v>OECD average-27</c:v>
                  </c:pt>
                  <c:pt idx="326">
                    <c:v>Alberta (Canada)*</c:v>
                  </c:pt>
                  <c:pt idx="327">
                    <c:v>Netherlands*</c:v>
                  </c:pt>
                  <c:pt idx="328">
                    <c:v>New Zealand*</c:v>
                  </c:pt>
                  <c:pt idx="329">
                    <c:v>Norway*</c:v>
                  </c:pt>
                  <c:pt idx="330">
                    <c:v>Albania</c:v>
                  </c:pt>
                  <c:pt idx="331">
                    <c:v>Australia</c:v>
                  </c:pt>
                  <c:pt idx="332">
                    <c:v>Austria</c:v>
                  </c:pt>
                  <c:pt idx="333">
                    <c:v>Azerbaijan</c:v>
                  </c:pt>
                  <c:pt idx="334">
                    <c:v>Bahrain</c:v>
                  </c:pt>
                  <c:pt idx="335">
                    <c:v>Belgium</c:v>
                  </c:pt>
                  <c:pt idx="336">
                    <c:v>Flemish Comm. (Belgium)</c:v>
                  </c:pt>
                  <c:pt idx="337">
                    <c:v>French Comm. (Belgium)</c:v>
                  </c:pt>
                  <c:pt idx="338">
                    <c:v>Brazil</c:v>
                  </c:pt>
                  <c:pt idx="339">
                    <c:v>Bulgaria</c:v>
                  </c:pt>
                  <c:pt idx="340">
                    <c:v>Chile</c:v>
                  </c:pt>
                  <c:pt idx="341">
                    <c:v>Colombia</c:v>
                  </c:pt>
                  <c:pt idx="342">
                    <c:v>Costa Rica</c:v>
                  </c:pt>
                  <c:pt idx="343">
                    <c:v>Croatia</c:v>
                  </c:pt>
                  <c:pt idx="344">
                    <c:v>Czechia</c:v>
                  </c:pt>
                  <c:pt idx="345">
                    <c:v>Denmark</c:v>
                  </c:pt>
                  <c:pt idx="346">
                    <c:v>Estonia</c:v>
                  </c:pt>
                  <c:pt idx="347">
                    <c:v>Finland</c:v>
                  </c:pt>
                  <c:pt idx="348">
                    <c:v>France</c:v>
                  </c:pt>
                  <c:pt idx="349">
                    <c:v>Hungary</c:v>
                  </c:pt>
                  <c:pt idx="350">
                    <c:v>Iceland</c:v>
                  </c:pt>
                  <c:pt idx="351">
                    <c:v>Israel</c:v>
                  </c:pt>
                  <c:pt idx="352">
                    <c:v>Italy</c:v>
                  </c:pt>
                  <c:pt idx="353">
                    <c:v>Japan</c:v>
                  </c:pt>
                  <c:pt idx="354">
                    <c:v>Kazakhstan</c:v>
                  </c:pt>
                  <c:pt idx="355">
                    <c:v>Korea</c:v>
                  </c:pt>
                  <c:pt idx="356">
                    <c:v>Kosovo</c:v>
                  </c:pt>
                  <c:pt idx="357">
                    <c:v>Latvia</c:v>
                  </c:pt>
                  <c:pt idx="358">
                    <c:v>Lithuania</c:v>
                  </c:pt>
                  <c:pt idx="359">
                    <c:v>Malta</c:v>
                  </c:pt>
                  <c:pt idx="360">
                    <c:v>Montenegro</c:v>
                  </c:pt>
                  <c:pt idx="361">
                    <c:v>Morocco</c:v>
                  </c:pt>
                  <c:pt idx="362">
                    <c:v>North Macedonia</c:v>
                  </c:pt>
                  <c:pt idx="363">
                    <c:v>Poland</c:v>
                  </c:pt>
                  <c:pt idx="364">
                    <c:v>Portugal</c:v>
                  </c:pt>
                  <c:pt idx="365">
                    <c:v>Romania</c:v>
                  </c:pt>
                  <c:pt idx="366">
                    <c:v>Saudi Arabia</c:v>
                  </c:pt>
                  <c:pt idx="367">
                    <c:v>Serbia</c:v>
                  </c:pt>
                  <c:pt idx="368">
                    <c:v>Shanghai (China)</c:v>
                  </c:pt>
                  <c:pt idx="369">
                    <c:v>Singapore</c:v>
                  </c:pt>
                  <c:pt idx="370">
                    <c:v>Slovak Republic</c:v>
                  </c:pt>
                  <c:pt idx="371">
                    <c:v>Slovenia</c:v>
                  </c:pt>
                  <c:pt idx="372">
                    <c:v>South Africa</c:v>
                  </c:pt>
                  <c:pt idx="373">
                    <c:v>Spain</c:v>
                  </c:pt>
                  <c:pt idx="374">
                    <c:v>Sweden</c:v>
                  </c:pt>
                  <c:pt idx="375">
                    <c:v>Türkiye</c:v>
                  </c:pt>
                  <c:pt idx="376">
                    <c:v>United Arab Emirates</c:v>
                  </c:pt>
                  <c:pt idx="377">
                    <c:v>United States</c:v>
                  </c:pt>
                  <c:pt idx="378">
                    <c:v>Uzbekistan</c:v>
                  </c:pt>
                  <c:pt idx="379">
                    <c:v>Viet Nam</c:v>
                  </c:pt>
                  <c:pt idx="380">
                    <c:v>OECD average-27</c:v>
                  </c:pt>
                  <c:pt idx="381">
                    <c:v>Alberta (Canada)*</c:v>
                  </c:pt>
                  <c:pt idx="382">
                    <c:v>Netherlands*</c:v>
                  </c:pt>
                  <c:pt idx="383">
                    <c:v>New Zealand*</c:v>
                  </c:pt>
                  <c:pt idx="384">
                    <c:v>Norway*</c:v>
                  </c:pt>
                </c15:dlblRangeCache>
              </c15:datalabelsRange>
            </c:ext>
            <c:ext xmlns:c16="http://schemas.microsoft.com/office/drawing/2014/chart" uri="{C3380CC4-5D6E-409C-BE32-E72D297353CC}">
              <c16:uniqueId val="{00000CEC-0703-40B5-ADDA-D135C7DA0897}"/>
            </c:ext>
          </c:extLst>
        </c:ser>
        <c:ser>
          <c:idx val="8"/>
          <c:order val="8"/>
          <c:spPr>
            <a:ln w="25400" cap="rnd">
              <a:noFill/>
              <a:round/>
            </a:ln>
            <a:effectLst/>
          </c:spPr>
          <c:marker>
            <c:symbol val="circle"/>
            <c:size val="15"/>
            <c:spPr>
              <a:solidFill>
                <a:schemeClr val="bg1"/>
              </a:solidFill>
              <a:ln w="25400">
                <a:solidFill>
                  <a:schemeClr val="accent2"/>
                </a:solidFill>
              </a:ln>
              <a:effectLst/>
            </c:spPr>
          </c:marker>
          <c:dLbls>
            <c:dLbl>
              <c:idx val="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D-0703-40B5-ADDA-D135C7DA0897}"/>
                </c:ext>
              </c:extLst>
            </c:dLbl>
            <c:dLbl>
              <c:idx val="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E-0703-40B5-ADDA-D135C7DA0897}"/>
                </c:ext>
              </c:extLst>
            </c:dLbl>
            <c:dLbl>
              <c:idx val="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EF-0703-40B5-ADDA-D135C7DA0897}"/>
                </c:ext>
              </c:extLst>
            </c:dLbl>
            <c:dLbl>
              <c:idx val="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0-0703-40B5-ADDA-D135C7DA0897}"/>
                </c:ext>
              </c:extLst>
            </c:dLbl>
            <c:dLbl>
              <c:idx val="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1-0703-40B5-ADDA-D135C7DA0897}"/>
                </c:ext>
              </c:extLst>
            </c:dLbl>
            <c:dLbl>
              <c:idx val="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2-0703-40B5-ADDA-D135C7DA0897}"/>
                </c:ext>
              </c:extLst>
            </c:dLbl>
            <c:dLbl>
              <c:idx val="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3-0703-40B5-ADDA-D135C7DA0897}"/>
                </c:ext>
              </c:extLst>
            </c:dLbl>
            <c:dLbl>
              <c:idx val="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4-0703-40B5-ADDA-D135C7DA0897}"/>
                </c:ext>
              </c:extLst>
            </c:dLbl>
            <c:dLbl>
              <c:idx val="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5-0703-40B5-ADDA-D135C7DA0897}"/>
                </c:ext>
              </c:extLst>
            </c:dLbl>
            <c:dLbl>
              <c:idx val="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6-0703-40B5-ADDA-D135C7DA0897}"/>
                </c:ext>
              </c:extLst>
            </c:dLbl>
            <c:dLbl>
              <c:idx val="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7-0703-40B5-ADDA-D135C7DA0897}"/>
                </c:ext>
              </c:extLst>
            </c:dLbl>
            <c:dLbl>
              <c:idx val="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8-0703-40B5-ADDA-D135C7DA0897}"/>
                </c:ext>
              </c:extLst>
            </c:dLbl>
            <c:dLbl>
              <c:idx val="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9-0703-40B5-ADDA-D135C7DA0897}"/>
                </c:ext>
              </c:extLst>
            </c:dLbl>
            <c:dLbl>
              <c:idx val="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A-0703-40B5-ADDA-D135C7DA0897}"/>
                </c:ext>
              </c:extLst>
            </c:dLbl>
            <c:dLbl>
              <c:idx val="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B-0703-40B5-ADDA-D135C7DA0897}"/>
                </c:ext>
              </c:extLst>
            </c:dLbl>
            <c:dLbl>
              <c:idx val="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C-0703-40B5-ADDA-D135C7DA0897}"/>
                </c:ext>
              </c:extLst>
            </c:dLbl>
            <c:dLbl>
              <c:idx val="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D-0703-40B5-ADDA-D135C7DA0897}"/>
                </c:ext>
              </c:extLst>
            </c:dLbl>
            <c:dLbl>
              <c:idx val="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E-0703-40B5-ADDA-D135C7DA0897}"/>
                </c:ext>
              </c:extLst>
            </c:dLbl>
            <c:dLbl>
              <c:idx val="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CFF-0703-40B5-ADDA-D135C7DA0897}"/>
                </c:ext>
              </c:extLst>
            </c:dLbl>
            <c:dLbl>
              <c:idx val="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0-0703-40B5-ADDA-D135C7DA0897}"/>
                </c:ext>
              </c:extLst>
            </c:dLbl>
            <c:dLbl>
              <c:idx val="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1-0703-40B5-ADDA-D135C7DA0897}"/>
                </c:ext>
              </c:extLst>
            </c:dLbl>
            <c:dLbl>
              <c:idx val="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2-0703-40B5-ADDA-D135C7DA0897}"/>
                </c:ext>
              </c:extLst>
            </c:dLbl>
            <c:dLbl>
              <c:idx val="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3-0703-40B5-ADDA-D135C7DA0897}"/>
                </c:ext>
              </c:extLst>
            </c:dLbl>
            <c:dLbl>
              <c:idx val="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4-0703-40B5-ADDA-D135C7DA0897}"/>
                </c:ext>
              </c:extLst>
            </c:dLbl>
            <c:dLbl>
              <c:idx val="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5-0703-40B5-ADDA-D135C7DA0897}"/>
                </c:ext>
              </c:extLst>
            </c:dLbl>
            <c:dLbl>
              <c:idx val="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6-0703-40B5-ADDA-D135C7DA0897}"/>
                </c:ext>
              </c:extLst>
            </c:dLbl>
            <c:dLbl>
              <c:idx val="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7-0703-40B5-ADDA-D135C7DA0897}"/>
                </c:ext>
              </c:extLst>
            </c:dLbl>
            <c:dLbl>
              <c:idx val="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8-0703-40B5-ADDA-D135C7DA0897}"/>
                </c:ext>
              </c:extLst>
            </c:dLbl>
            <c:dLbl>
              <c:idx val="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9-0703-40B5-ADDA-D135C7DA0897}"/>
                </c:ext>
              </c:extLst>
            </c:dLbl>
            <c:dLbl>
              <c:idx val="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A-0703-40B5-ADDA-D135C7DA0897}"/>
                </c:ext>
              </c:extLst>
            </c:dLbl>
            <c:dLbl>
              <c:idx val="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B-0703-40B5-ADDA-D135C7DA0897}"/>
                </c:ext>
              </c:extLst>
            </c:dLbl>
            <c:dLbl>
              <c:idx val="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C-0703-40B5-ADDA-D135C7DA0897}"/>
                </c:ext>
              </c:extLst>
            </c:dLbl>
            <c:dLbl>
              <c:idx val="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D-0703-40B5-ADDA-D135C7DA0897}"/>
                </c:ext>
              </c:extLst>
            </c:dLbl>
            <c:dLbl>
              <c:idx val="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E-0703-40B5-ADDA-D135C7DA0897}"/>
                </c:ext>
              </c:extLst>
            </c:dLbl>
            <c:dLbl>
              <c:idx val="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0F-0703-40B5-ADDA-D135C7DA0897}"/>
                </c:ext>
              </c:extLst>
            </c:dLbl>
            <c:dLbl>
              <c:idx val="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0-0703-40B5-ADDA-D135C7DA0897}"/>
                </c:ext>
              </c:extLst>
            </c:dLbl>
            <c:dLbl>
              <c:idx val="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1-0703-40B5-ADDA-D135C7DA0897}"/>
                </c:ext>
              </c:extLst>
            </c:dLbl>
            <c:dLbl>
              <c:idx val="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2-0703-40B5-ADDA-D135C7DA0897}"/>
                </c:ext>
              </c:extLst>
            </c:dLbl>
            <c:dLbl>
              <c:idx val="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3-0703-40B5-ADDA-D135C7DA0897}"/>
                </c:ext>
              </c:extLst>
            </c:dLbl>
            <c:dLbl>
              <c:idx val="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4-0703-40B5-ADDA-D135C7DA0897}"/>
                </c:ext>
              </c:extLst>
            </c:dLbl>
            <c:dLbl>
              <c:idx val="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5-0703-40B5-ADDA-D135C7DA0897}"/>
                </c:ext>
              </c:extLst>
            </c:dLbl>
            <c:dLbl>
              <c:idx val="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6-0703-40B5-ADDA-D135C7DA0897}"/>
                </c:ext>
              </c:extLst>
            </c:dLbl>
            <c:dLbl>
              <c:idx val="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7-0703-40B5-ADDA-D135C7DA0897}"/>
                </c:ext>
              </c:extLst>
            </c:dLbl>
            <c:dLbl>
              <c:idx val="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8-0703-40B5-ADDA-D135C7DA0897}"/>
                </c:ext>
              </c:extLst>
            </c:dLbl>
            <c:dLbl>
              <c:idx val="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9-0703-40B5-ADDA-D135C7DA0897}"/>
                </c:ext>
              </c:extLst>
            </c:dLbl>
            <c:dLbl>
              <c:idx val="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A-0703-40B5-ADDA-D135C7DA0897}"/>
                </c:ext>
              </c:extLst>
            </c:dLbl>
            <c:dLbl>
              <c:idx val="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B-0703-40B5-ADDA-D135C7DA0897}"/>
                </c:ext>
              </c:extLst>
            </c:dLbl>
            <c:dLbl>
              <c:idx val="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C-0703-40B5-ADDA-D135C7DA0897}"/>
                </c:ext>
              </c:extLst>
            </c:dLbl>
            <c:dLbl>
              <c:idx val="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D-0703-40B5-ADDA-D135C7DA0897}"/>
                </c:ext>
              </c:extLst>
            </c:dLbl>
            <c:dLbl>
              <c:idx val="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E-0703-40B5-ADDA-D135C7DA0897}"/>
                </c:ext>
              </c:extLst>
            </c:dLbl>
            <c:dLbl>
              <c:idx val="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1F-0703-40B5-ADDA-D135C7DA0897}"/>
                </c:ext>
              </c:extLst>
            </c:dLbl>
            <c:dLbl>
              <c:idx val="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0-0703-40B5-ADDA-D135C7DA0897}"/>
                </c:ext>
              </c:extLst>
            </c:dLbl>
            <c:dLbl>
              <c:idx val="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1-0703-40B5-ADDA-D135C7DA0897}"/>
                </c:ext>
              </c:extLst>
            </c:dLbl>
            <c:dLbl>
              <c:idx val="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2-0703-40B5-ADDA-D135C7DA0897}"/>
                </c:ext>
              </c:extLst>
            </c:dLbl>
            <c:dLbl>
              <c:idx val="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3-0703-40B5-ADDA-D135C7DA0897}"/>
                </c:ext>
              </c:extLst>
            </c:dLbl>
            <c:dLbl>
              <c:idx val="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4-0703-40B5-ADDA-D135C7DA0897}"/>
                </c:ext>
              </c:extLst>
            </c:dLbl>
            <c:dLbl>
              <c:idx val="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5-0703-40B5-ADDA-D135C7DA0897}"/>
                </c:ext>
              </c:extLst>
            </c:dLbl>
            <c:dLbl>
              <c:idx val="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6-0703-40B5-ADDA-D135C7DA0897}"/>
                </c:ext>
              </c:extLst>
            </c:dLbl>
            <c:dLbl>
              <c:idx val="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7-0703-40B5-ADDA-D135C7DA0897}"/>
                </c:ext>
              </c:extLst>
            </c:dLbl>
            <c:dLbl>
              <c:idx val="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8-0703-40B5-ADDA-D135C7DA0897}"/>
                </c:ext>
              </c:extLst>
            </c:dLbl>
            <c:dLbl>
              <c:idx val="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9-0703-40B5-ADDA-D135C7DA0897}"/>
                </c:ext>
              </c:extLst>
            </c:dLbl>
            <c:dLbl>
              <c:idx val="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A-0703-40B5-ADDA-D135C7DA0897}"/>
                </c:ext>
              </c:extLst>
            </c:dLbl>
            <c:dLbl>
              <c:idx val="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B-0703-40B5-ADDA-D135C7DA0897}"/>
                </c:ext>
              </c:extLst>
            </c:dLbl>
            <c:dLbl>
              <c:idx val="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C-0703-40B5-ADDA-D135C7DA0897}"/>
                </c:ext>
              </c:extLst>
            </c:dLbl>
            <c:dLbl>
              <c:idx val="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D-0703-40B5-ADDA-D135C7DA0897}"/>
                </c:ext>
              </c:extLst>
            </c:dLbl>
            <c:dLbl>
              <c:idx val="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E-0703-40B5-ADDA-D135C7DA0897}"/>
                </c:ext>
              </c:extLst>
            </c:dLbl>
            <c:dLbl>
              <c:idx val="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2F-0703-40B5-ADDA-D135C7DA0897}"/>
                </c:ext>
              </c:extLst>
            </c:dLbl>
            <c:dLbl>
              <c:idx val="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0-0703-40B5-ADDA-D135C7DA0897}"/>
                </c:ext>
              </c:extLst>
            </c:dLbl>
            <c:dLbl>
              <c:idx val="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1-0703-40B5-ADDA-D135C7DA0897}"/>
                </c:ext>
              </c:extLst>
            </c:dLbl>
            <c:dLbl>
              <c:idx val="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2-0703-40B5-ADDA-D135C7DA0897}"/>
                </c:ext>
              </c:extLst>
            </c:dLbl>
            <c:dLbl>
              <c:idx val="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3-0703-40B5-ADDA-D135C7DA0897}"/>
                </c:ext>
              </c:extLst>
            </c:dLbl>
            <c:dLbl>
              <c:idx val="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4-0703-40B5-ADDA-D135C7DA0897}"/>
                </c:ext>
              </c:extLst>
            </c:dLbl>
            <c:dLbl>
              <c:idx val="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5-0703-40B5-ADDA-D135C7DA0897}"/>
                </c:ext>
              </c:extLst>
            </c:dLbl>
            <c:dLbl>
              <c:idx val="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6-0703-40B5-ADDA-D135C7DA0897}"/>
                </c:ext>
              </c:extLst>
            </c:dLbl>
            <c:dLbl>
              <c:idx val="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7-0703-40B5-ADDA-D135C7DA0897}"/>
                </c:ext>
              </c:extLst>
            </c:dLbl>
            <c:dLbl>
              <c:idx val="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8-0703-40B5-ADDA-D135C7DA0897}"/>
                </c:ext>
              </c:extLst>
            </c:dLbl>
            <c:dLbl>
              <c:idx val="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9-0703-40B5-ADDA-D135C7DA0897}"/>
                </c:ext>
              </c:extLst>
            </c:dLbl>
            <c:dLbl>
              <c:idx val="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A-0703-40B5-ADDA-D135C7DA0897}"/>
                </c:ext>
              </c:extLst>
            </c:dLbl>
            <c:dLbl>
              <c:idx val="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B-0703-40B5-ADDA-D135C7DA0897}"/>
                </c:ext>
              </c:extLst>
            </c:dLbl>
            <c:dLbl>
              <c:idx val="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C-0703-40B5-ADDA-D135C7DA0897}"/>
                </c:ext>
              </c:extLst>
            </c:dLbl>
            <c:dLbl>
              <c:idx val="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D-0703-40B5-ADDA-D135C7DA0897}"/>
                </c:ext>
              </c:extLst>
            </c:dLbl>
            <c:dLbl>
              <c:idx val="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E-0703-40B5-ADDA-D135C7DA0897}"/>
                </c:ext>
              </c:extLst>
            </c:dLbl>
            <c:dLbl>
              <c:idx val="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3F-0703-40B5-ADDA-D135C7DA0897}"/>
                </c:ext>
              </c:extLst>
            </c:dLbl>
            <c:dLbl>
              <c:idx val="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0-0703-40B5-ADDA-D135C7DA0897}"/>
                </c:ext>
              </c:extLst>
            </c:dLbl>
            <c:dLbl>
              <c:idx val="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1-0703-40B5-ADDA-D135C7DA0897}"/>
                </c:ext>
              </c:extLst>
            </c:dLbl>
            <c:dLbl>
              <c:idx val="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2-0703-40B5-ADDA-D135C7DA0897}"/>
                </c:ext>
              </c:extLst>
            </c:dLbl>
            <c:dLbl>
              <c:idx val="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3-0703-40B5-ADDA-D135C7DA0897}"/>
                </c:ext>
              </c:extLst>
            </c:dLbl>
            <c:dLbl>
              <c:idx val="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4-0703-40B5-ADDA-D135C7DA0897}"/>
                </c:ext>
              </c:extLst>
            </c:dLbl>
            <c:dLbl>
              <c:idx val="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5-0703-40B5-ADDA-D135C7DA0897}"/>
                </c:ext>
              </c:extLst>
            </c:dLbl>
            <c:dLbl>
              <c:idx val="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6-0703-40B5-ADDA-D135C7DA0897}"/>
                </c:ext>
              </c:extLst>
            </c:dLbl>
            <c:dLbl>
              <c:idx val="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7-0703-40B5-ADDA-D135C7DA0897}"/>
                </c:ext>
              </c:extLst>
            </c:dLbl>
            <c:dLbl>
              <c:idx val="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8-0703-40B5-ADDA-D135C7DA0897}"/>
                </c:ext>
              </c:extLst>
            </c:dLbl>
            <c:dLbl>
              <c:idx val="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9-0703-40B5-ADDA-D135C7DA0897}"/>
                </c:ext>
              </c:extLst>
            </c:dLbl>
            <c:dLbl>
              <c:idx val="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A-0703-40B5-ADDA-D135C7DA0897}"/>
                </c:ext>
              </c:extLst>
            </c:dLbl>
            <c:dLbl>
              <c:idx val="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B-0703-40B5-ADDA-D135C7DA0897}"/>
                </c:ext>
              </c:extLst>
            </c:dLbl>
            <c:dLbl>
              <c:idx val="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C-0703-40B5-ADDA-D135C7DA0897}"/>
                </c:ext>
              </c:extLst>
            </c:dLbl>
            <c:dLbl>
              <c:idx val="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D-0703-40B5-ADDA-D135C7DA0897}"/>
                </c:ext>
              </c:extLst>
            </c:dLbl>
            <c:dLbl>
              <c:idx val="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E-0703-40B5-ADDA-D135C7DA0897}"/>
                </c:ext>
              </c:extLst>
            </c:dLbl>
            <c:dLbl>
              <c:idx val="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4F-0703-40B5-ADDA-D135C7DA0897}"/>
                </c:ext>
              </c:extLst>
            </c:dLbl>
            <c:dLbl>
              <c:idx val="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0-0703-40B5-ADDA-D135C7DA0897}"/>
                </c:ext>
              </c:extLst>
            </c:dLbl>
            <c:dLbl>
              <c:idx val="1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1-0703-40B5-ADDA-D135C7DA0897}"/>
                </c:ext>
              </c:extLst>
            </c:dLbl>
            <c:dLbl>
              <c:idx val="1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2-0703-40B5-ADDA-D135C7DA0897}"/>
                </c:ext>
              </c:extLst>
            </c:dLbl>
            <c:dLbl>
              <c:idx val="1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3-0703-40B5-ADDA-D135C7DA0897}"/>
                </c:ext>
              </c:extLst>
            </c:dLbl>
            <c:dLbl>
              <c:idx val="1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4-0703-40B5-ADDA-D135C7DA0897}"/>
                </c:ext>
              </c:extLst>
            </c:dLbl>
            <c:dLbl>
              <c:idx val="1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5-0703-40B5-ADDA-D135C7DA0897}"/>
                </c:ext>
              </c:extLst>
            </c:dLbl>
            <c:dLbl>
              <c:idx val="1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6-0703-40B5-ADDA-D135C7DA0897}"/>
                </c:ext>
              </c:extLst>
            </c:dLbl>
            <c:dLbl>
              <c:idx val="1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7-0703-40B5-ADDA-D135C7DA0897}"/>
                </c:ext>
              </c:extLst>
            </c:dLbl>
            <c:dLbl>
              <c:idx val="1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8-0703-40B5-ADDA-D135C7DA0897}"/>
                </c:ext>
              </c:extLst>
            </c:dLbl>
            <c:dLbl>
              <c:idx val="1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9-0703-40B5-ADDA-D135C7DA0897}"/>
                </c:ext>
              </c:extLst>
            </c:dLbl>
            <c:dLbl>
              <c:idx val="1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A-0703-40B5-ADDA-D135C7DA0897}"/>
                </c:ext>
              </c:extLst>
            </c:dLbl>
            <c:dLbl>
              <c:idx val="1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B-0703-40B5-ADDA-D135C7DA0897}"/>
                </c:ext>
              </c:extLst>
            </c:dLbl>
            <c:dLbl>
              <c:idx val="1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C-0703-40B5-ADDA-D135C7DA0897}"/>
                </c:ext>
              </c:extLst>
            </c:dLbl>
            <c:dLbl>
              <c:idx val="1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D-0703-40B5-ADDA-D135C7DA0897}"/>
                </c:ext>
              </c:extLst>
            </c:dLbl>
            <c:dLbl>
              <c:idx val="1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E-0703-40B5-ADDA-D135C7DA0897}"/>
                </c:ext>
              </c:extLst>
            </c:dLbl>
            <c:dLbl>
              <c:idx val="1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5F-0703-40B5-ADDA-D135C7DA0897}"/>
                </c:ext>
              </c:extLst>
            </c:dLbl>
            <c:dLbl>
              <c:idx val="1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0-0703-40B5-ADDA-D135C7DA0897}"/>
                </c:ext>
              </c:extLst>
            </c:dLbl>
            <c:dLbl>
              <c:idx val="1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1-0703-40B5-ADDA-D135C7DA0897}"/>
                </c:ext>
              </c:extLst>
            </c:dLbl>
            <c:dLbl>
              <c:idx val="1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2-0703-40B5-ADDA-D135C7DA0897}"/>
                </c:ext>
              </c:extLst>
            </c:dLbl>
            <c:dLbl>
              <c:idx val="1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3-0703-40B5-ADDA-D135C7DA0897}"/>
                </c:ext>
              </c:extLst>
            </c:dLbl>
            <c:dLbl>
              <c:idx val="1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4-0703-40B5-ADDA-D135C7DA0897}"/>
                </c:ext>
              </c:extLst>
            </c:dLbl>
            <c:dLbl>
              <c:idx val="1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5-0703-40B5-ADDA-D135C7DA0897}"/>
                </c:ext>
              </c:extLst>
            </c:dLbl>
            <c:dLbl>
              <c:idx val="1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6-0703-40B5-ADDA-D135C7DA0897}"/>
                </c:ext>
              </c:extLst>
            </c:dLbl>
            <c:dLbl>
              <c:idx val="1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7-0703-40B5-ADDA-D135C7DA0897}"/>
                </c:ext>
              </c:extLst>
            </c:dLbl>
            <c:dLbl>
              <c:idx val="1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8-0703-40B5-ADDA-D135C7DA0897}"/>
                </c:ext>
              </c:extLst>
            </c:dLbl>
            <c:dLbl>
              <c:idx val="1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9-0703-40B5-ADDA-D135C7DA0897}"/>
                </c:ext>
              </c:extLst>
            </c:dLbl>
            <c:dLbl>
              <c:idx val="1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A-0703-40B5-ADDA-D135C7DA0897}"/>
                </c:ext>
              </c:extLst>
            </c:dLbl>
            <c:dLbl>
              <c:idx val="1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B-0703-40B5-ADDA-D135C7DA0897}"/>
                </c:ext>
              </c:extLst>
            </c:dLbl>
            <c:dLbl>
              <c:idx val="1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C-0703-40B5-ADDA-D135C7DA0897}"/>
                </c:ext>
              </c:extLst>
            </c:dLbl>
            <c:dLbl>
              <c:idx val="1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D-0703-40B5-ADDA-D135C7DA0897}"/>
                </c:ext>
              </c:extLst>
            </c:dLbl>
            <c:dLbl>
              <c:idx val="1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E-0703-40B5-ADDA-D135C7DA0897}"/>
                </c:ext>
              </c:extLst>
            </c:dLbl>
            <c:dLbl>
              <c:idx val="1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6F-0703-40B5-ADDA-D135C7DA0897}"/>
                </c:ext>
              </c:extLst>
            </c:dLbl>
            <c:dLbl>
              <c:idx val="1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0-0703-40B5-ADDA-D135C7DA0897}"/>
                </c:ext>
              </c:extLst>
            </c:dLbl>
            <c:dLbl>
              <c:idx val="1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1-0703-40B5-ADDA-D135C7DA0897}"/>
                </c:ext>
              </c:extLst>
            </c:dLbl>
            <c:dLbl>
              <c:idx val="1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2-0703-40B5-ADDA-D135C7DA0897}"/>
                </c:ext>
              </c:extLst>
            </c:dLbl>
            <c:dLbl>
              <c:idx val="1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3-0703-40B5-ADDA-D135C7DA0897}"/>
                </c:ext>
              </c:extLst>
            </c:dLbl>
            <c:dLbl>
              <c:idx val="1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4-0703-40B5-ADDA-D135C7DA0897}"/>
                </c:ext>
              </c:extLst>
            </c:dLbl>
            <c:dLbl>
              <c:idx val="1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5-0703-40B5-ADDA-D135C7DA0897}"/>
                </c:ext>
              </c:extLst>
            </c:dLbl>
            <c:dLbl>
              <c:idx val="1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6-0703-40B5-ADDA-D135C7DA0897}"/>
                </c:ext>
              </c:extLst>
            </c:dLbl>
            <c:dLbl>
              <c:idx val="1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7-0703-40B5-ADDA-D135C7DA0897}"/>
                </c:ext>
              </c:extLst>
            </c:dLbl>
            <c:dLbl>
              <c:idx val="1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8-0703-40B5-ADDA-D135C7DA0897}"/>
                </c:ext>
              </c:extLst>
            </c:dLbl>
            <c:dLbl>
              <c:idx val="1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9-0703-40B5-ADDA-D135C7DA0897}"/>
                </c:ext>
              </c:extLst>
            </c:dLbl>
            <c:dLbl>
              <c:idx val="1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A-0703-40B5-ADDA-D135C7DA0897}"/>
                </c:ext>
              </c:extLst>
            </c:dLbl>
            <c:dLbl>
              <c:idx val="1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B-0703-40B5-ADDA-D135C7DA0897}"/>
                </c:ext>
              </c:extLst>
            </c:dLbl>
            <c:dLbl>
              <c:idx val="1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C-0703-40B5-ADDA-D135C7DA0897}"/>
                </c:ext>
              </c:extLst>
            </c:dLbl>
            <c:dLbl>
              <c:idx val="1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D-0703-40B5-ADDA-D135C7DA0897}"/>
                </c:ext>
              </c:extLst>
            </c:dLbl>
            <c:dLbl>
              <c:idx val="1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E-0703-40B5-ADDA-D135C7DA0897}"/>
                </c:ext>
              </c:extLst>
            </c:dLbl>
            <c:dLbl>
              <c:idx val="1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7F-0703-40B5-ADDA-D135C7DA0897}"/>
                </c:ext>
              </c:extLst>
            </c:dLbl>
            <c:dLbl>
              <c:idx val="1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0-0703-40B5-ADDA-D135C7DA0897}"/>
                </c:ext>
              </c:extLst>
            </c:dLbl>
            <c:dLbl>
              <c:idx val="1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1-0703-40B5-ADDA-D135C7DA0897}"/>
                </c:ext>
              </c:extLst>
            </c:dLbl>
            <c:dLbl>
              <c:idx val="1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2-0703-40B5-ADDA-D135C7DA0897}"/>
                </c:ext>
              </c:extLst>
            </c:dLbl>
            <c:dLbl>
              <c:idx val="1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3-0703-40B5-ADDA-D135C7DA0897}"/>
                </c:ext>
              </c:extLst>
            </c:dLbl>
            <c:dLbl>
              <c:idx val="1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4-0703-40B5-ADDA-D135C7DA0897}"/>
                </c:ext>
              </c:extLst>
            </c:dLbl>
            <c:dLbl>
              <c:idx val="1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5-0703-40B5-ADDA-D135C7DA0897}"/>
                </c:ext>
              </c:extLst>
            </c:dLbl>
            <c:dLbl>
              <c:idx val="1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6-0703-40B5-ADDA-D135C7DA0897}"/>
                </c:ext>
              </c:extLst>
            </c:dLbl>
            <c:dLbl>
              <c:idx val="1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7-0703-40B5-ADDA-D135C7DA0897}"/>
                </c:ext>
              </c:extLst>
            </c:dLbl>
            <c:dLbl>
              <c:idx val="1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8-0703-40B5-ADDA-D135C7DA0897}"/>
                </c:ext>
              </c:extLst>
            </c:dLbl>
            <c:dLbl>
              <c:idx val="1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9-0703-40B5-ADDA-D135C7DA0897}"/>
                </c:ext>
              </c:extLst>
            </c:dLbl>
            <c:dLbl>
              <c:idx val="1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A-0703-40B5-ADDA-D135C7DA0897}"/>
                </c:ext>
              </c:extLst>
            </c:dLbl>
            <c:dLbl>
              <c:idx val="1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B-0703-40B5-ADDA-D135C7DA0897}"/>
                </c:ext>
              </c:extLst>
            </c:dLbl>
            <c:dLbl>
              <c:idx val="1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C-0703-40B5-ADDA-D135C7DA0897}"/>
                </c:ext>
              </c:extLst>
            </c:dLbl>
            <c:dLbl>
              <c:idx val="1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D-0703-40B5-ADDA-D135C7DA0897}"/>
                </c:ext>
              </c:extLst>
            </c:dLbl>
            <c:dLbl>
              <c:idx val="1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E-0703-40B5-ADDA-D135C7DA0897}"/>
                </c:ext>
              </c:extLst>
            </c:dLbl>
            <c:dLbl>
              <c:idx val="1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8F-0703-40B5-ADDA-D135C7DA0897}"/>
                </c:ext>
              </c:extLst>
            </c:dLbl>
            <c:dLbl>
              <c:idx val="1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0-0703-40B5-ADDA-D135C7DA0897}"/>
                </c:ext>
              </c:extLst>
            </c:dLbl>
            <c:dLbl>
              <c:idx val="1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1-0703-40B5-ADDA-D135C7DA0897}"/>
                </c:ext>
              </c:extLst>
            </c:dLbl>
            <c:dLbl>
              <c:idx val="1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2-0703-40B5-ADDA-D135C7DA0897}"/>
                </c:ext>
              </c:extLst>
            </c:dLbl>
            <c:dLbl>
              <c:idx val="1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3-0703-40B5-ADDA-D135C7DA0897}"/>
                </c:ext>
              </c:extLst>
            </c:dLbl>
            <c:dLbl>
              <c:idx val="1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4-0703-40B5-ADDA-D135C7DA0897}"/>
                </c:ext>
              </c:extLst>
            </c:dLbl>
            <c:dLbl>
              <c:idx val="1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5-0703-40B5-ADDA-D135C7DA0897}"/>
                </c:ext>
              </c:extLst>
            </c:dLbl>
            <c:dLbl>
              <c:idx val="1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6-0703-40B5-ADDA-D135C7DA0897}"/>
                </c:ext>
              </c:extLst>
            </c:dLbl>
            <c:dLbl>
              <c:idx val="1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7-0703-40B5-ADDA-D135C7DA0897}"/>
                </c:ext>
              </c:extLst>
            </c:dLbl>
            <c:dLbl>
              <c:idx val="1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8-0703-40B5-ADDA-D135C7DA0897}"/>
                </c:ext>
              </c:extLst>
            </c:dLbl>
            <c:dLbl>
              <c:idx val="1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9-0703-40B5-ADDA-D135C7DA0897}"/>
                </c:ext>
              </c:extLst>
            </c:dLbl>
            <c:dLbl>
              <c:idx val="1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A-0703-40B5-ADDA-D135C7DA0897}"/>
                </c:ext>
              </c:extLst>
            </c:dLbl>
            <c:dLbl>
              <c:idx val="1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B-0703-40B5-ADDA-D135C7DA0897}"/>
                </c:ext>
              </c:extLst>
            </c:dLbl>
            <c:dLbl>
              <c:idx val="1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C-0703-40B5-ADDA-D135C7DA0897}"/>
                </c:ext>
              </c:extLst>
            </c:dLbl>
            <c:dLbl>
              <c:idx val="1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D-0703-40B5-ADDA-D135C7DA0897}"/>
                </c:ext>
              </c:extLst>
            </c:dLbl>
            <c:dLbl>
              <c:idx val="1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E-0703-40B5-ADDA-D135C7DA0897}"/>
                </c:ext>
              </c:extLst>
            </c:dLbl>
            <c:dLbl>
              <c:idx val="1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9F-0703-40B5-ADDA-D135C7DA0897}"/>
                </c:ext>
              </c:extLst>
            </c:dLbl>
            <c:dLbl>
              <c:idx val="1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0-0703-40B5-ADDA-D135C7DA0897}"/>
                </c:ext>
              </c:extLst>
            </c:dLbl>
            <c:dLbl>
              <c:idx val="1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1-0703-40B5-ADDA-D135C7DA0897}"/>
                </c:ext>
              </c:extLst>
            </c:dLbl>
            <c:dLbl>
              <c:idx val="1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2-0703-40B5-ADDA-D135C7DA0897}"/>
                </c:ext>
              </c:extLst>
            </c:dLbl>
            <c:dLbl>
              <c:idx val="1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3-0703-40B5-ADDA-D135C7DA0897}"/>
                </c:ext>
              </c:extLst>
            </c:dLbl>
            <c:dLbl>
              <c:idx val="1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4-0703-40B5-ADDA-D135C7DA0897}"/>
                </c:ext>
              </c:extLst>
            </c:dLbl>
            <c:dLbl>
              <c:idx val="1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5-0703-40B5-ADDA-D135C7DA0897}"/>
                </c:ext>
              </c:extLst>
            </c:dLbl>
            <c:dLbl>
              <c:idx val="1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6-0703-40B5-ADDA-D135C7DA0897}"/>
                </c:ext>
              </c:extLst>
            </c:dLbl>
            <c:dLbl>
              <c:idx val="1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7-0703-40B5-ADDA-D135C7DA0897}"/>
                </c:ext>
              </c:extLst>
            </c:dLbl>
            <c:dLbl>
              <c:idx val="1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8-0703-40B5-ADDA-D135C7DA0897}"/>
                </c:ext>
              </c:extLst>
            </c:dLbl>
            <c:dLbl>
              <c:idx val="1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9-0703-40B5-ADDA-D135C7DA0897}"/>
                </c:ext>
              </c:extLst>
            </c:dLbl>
            <c:dLbl>
              <c:idx val="1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A-0703-40B5-ADDA-D135C7DA0897}"/>
                </c:ext>
              </c:extLst>
            </c:dLbl>
            <c:dLbl>
              <c:idx val="1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B-0703-40B5-ADDA-D135C7DA0897}"/>
                </c:ext>
              </c:extLst>
            </c:dLbl>
            <c:dLbl>
              <c:idx val="1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C-0703-40B5-ADDA-D135C7DA0897}"/>
                </c:ext>
              </c:extLst>
            </c:dLbl>
            <c:dLbl>
              <c:idx val="1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D-0703-40B5-ADDA-D135C7DA0897}"/>
                </c:ext>
              </c:extLst>
            </c:dLbl>
            <c:dLbl>
              <c:idx val="1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E-0703-40B5-ADDA-D135C7DA0897}"/>
                </c:ext>
              </c:extLst>
            </c:dLbl>
            <c:dLbl>
              <c:idx val="1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AF-0703-40B5-ADDA-D135C7DA0897}"/>
                </c:ext>
              </c:extLst>
            </c:dLbl>
            <c:dLbl>
              <c:idx val="1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0-0703-40B5-ADDA-D135C7DA0897}"/>
                </c:ext>
              </c:extLst>
            </c:dLbl>
            <c:dLbl>
              <c:idx val="1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1-0703-40B5-ADDA-D135C7DA0897}"/>
                </c:ext>
              </c:extLst>
            </c:dLbl>
            <c:dLbl>
              <c:idx val="1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2-0703-40B5-ADDA-D135C7DA0897}"/>
                </c:ext>
              </c:extLst>
            </c:dLbl>
            <c:dLbl>
              <c:idx val="1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3-0703-40B5-ADDA-D135C7DA0897}"/>
                </c:ext>
              </c:extLst>
            </c:dLbl>
            <c:dLbl>
              <c:idx val="1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4-0703-40B5-ADDA-D135C7DA0897}"/>
                </c:ext>
              </c:extLst>
            </c:dLbl>
            <c:dLbl>
              <c:idx val="2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5-0703-40B5-ADDA-D135C7DA0897}"/>
                </c:ext>
              </c:extLst>
            </c:dLbl>
            <c:dLbl>
              <c:idx val="2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6-0703-40B5-ADDA-D135C7DA0897}"/>
                </c:ext>
              </c:extLst>
            </c:dLbl>
            <c:dLbl>
              <c:idx val="2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7-0703-40B5-ADDA-D135C7DA0897}"/>
                </c:ext>
              </c:extLst>
            </c:dLbl>
            <c:dLbl>
              <c:idx val="2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8-0703-40B5-ADDA-D135C7DA0897}"/>
                </c:ext>
              </c:extLst>
            </c:dLbl>
            <c:dLbl>
              <c:idx val="2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9-0703-40B5-ADDA-D135C7DA0897}"/>
                </c:ext>
              </c:extLst>
            </c:dLbl>
            <c:dLbl>
              <c:idx val="2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A-0703-40B5-ADDA-D135C7DA0897}"/>
                </c:ext>
              </c:extLst>
            </c:dLbl>
            <c:dLbl>
              <c:idx val="2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B-0703-40B5-ADDA-D135C7DA0897}"/>
                </c:ext>
              </c:extLst>
            </c:dLbl>
            <c:dLbl>
              <c:idx val="2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C-0703-40B5-ADDA-D135C7DA0897}"/>
                </c:ext>
              </c:extLst>
            </c:dLbl>
            <c:dLbl>
              <c:idx val="2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D-0703-40B5-ADDA-D135C7DA0897}"/>
                </c:ext>
              </c:extLst>
            </c:dLbl>
            <c:dLbl>
              <c:idx val="2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E-0703-40B5-ADDA-D135C7DA0897}"/>
                </c:ext>
              </c:extLst>
            </c:dLbl>
            <c:dLbl>
              <c:idx val="2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BF-0703-40B5-ADDA-D135C7DA0897}"/>
                </c:ext>
              </c:extLst>
            </c:dLbl>
            <c:dLbl>
              <c:idx val="2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0-0703-40B5-ADDA-D135C7DA0897}"/>
                </c:ext>
              </c:extLst>
            </c:dLbl>
            <c:dLbl>
              <c:idx val="2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1-0703-40B5-ADDA-D135C7DA0897}"/>
                </c:ext>
              </c:extLst>
            </c:dLbl>
            <c:dLbl>
              <c:idx val="2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2-0703-40B5-ADDA-D135C7DA0897}"/>
                </c:ext>
              </c:extLst>
            </c:dLbl>
            <c:dLbl>
              <c:idx val="2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3-0703-40B5-ADDA-D135C7DA0897}"/>
                </c:ext>
              </c:extLst>
            </c:dLbl>
            <c:dLbl>
              <c:idx val="2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4-0703-40B5-ADDA-D135C7DA0897}"/>
                </c:ext>
              </c:extLst>
            </c:dLbl>
            <c:dLbl>
              <c:idx val="2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5-0703-40B5-ADDA-D135C7DA0897}"/>
                </c:ext>
              </c:extLst>
            </c:dLbl>
            <c:dLbl>
              <c:idx val="2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6-0703-40B5-ADDA-D135C7DA0897}"/>
                </c:ext>
              </c:extLst>
            </c:dLbl>
            <c:dLbl>
              <c:idx val="2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7-0703-40B5-ADDA-D135C7DA0897}"/>
                </c:ext>
              </c:extLst>
            </c:dLbl>
            <c:dLbl>
              <c:idx val="2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8-0703-40B5-ADDA-D135C7DA0897}"/>
                </c:ext>
              </c:extLst>
            </c:dLbl>
            <c:dLbl>
              <c:idx val="2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9-0703-40B5-ADDA-D135C7DA0897}"/>
                </c:ext>
              </c:extLst>
            </c:dLbl>
            <c:dLbl>
              <c:idx val="2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A-0703-40B5-ADDA-D135C7DA0897}"/>
                </c:ext>
              </c:extLst>
            </c:dLbl>
            <c:dLbl>
              <c:idx val="2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B-0703-40B5-ADDA-D135C7DA0897}"/>
                </c:ext>
              </c:extLst>
            </c:dLbl>
            <c:dLbl>
              <c:idx val="2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C-0703-40B5-ADDA-D135C7DA0897}"/>
                </c:ext>
              </c:extLst>
            </c:dLbl>
            <c:dLbl>
              <c:idx val="2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D-0703-40B5-ADDA-D135C7DA0897}"/>
                </c:ext>
              </c:extLst>
            </c:dLbl>
            <c:dLbl>
              <c:idx val="2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E-0703-40B5-ADDA-D135C7DA0897}"/>
                </c:ext>
              </c:extLst>
            </c:dLbl>
            <c:dLbl>
              <c:idx val="2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CF-0703-40B5-ADDA-D135C7DA0897}"/>
                </c:ext>
              </c:extLst>
            </c:dLbl>
            <c:dLbl>
              <c:idx val="2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0-0703-40B5-ADDA-D135C7DA0897}"/>
                </c:ext>
              </c:extLst>
            </c:dLbl>
            <c:dLbl>
              <c:idx val="2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1-0703-40B5-ADDA-D135C7DA0897}"/>
                </c:ext>
              </c:extLst>
            </c:dLbl>
            <c:dLbl>
              <c:idx val="2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2-0703-40B5-ADDA-D135C7DA0897}"/>
                </c:ext>
              </c:extLst>
            </c:dLbl>
            <c:dLbl>
              <c:idx val="2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3-0703-40B5-ADDA-D135C7DA0897}"/>
                </c:ext>
              </c:extLst>
            </c:dLbl>
            <c:dLbl>
              <c:idx val="2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4-0703-40B5-ADDA-D135C7DA0897}"/>
                </c:ext>
              </c:extLst>
            </c:dLbl>
            <c:dLbl>
              <c:idx val="2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5-0703-40B5-ADDA-D135C7DA0897}"/>
                </c:ext>
              </c:extLst>
            </c:dLbl>
            <c:dLbl>
              <c:idx val="2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6-0703-40B5-ADDA-D135C7DA0897}"/>
                </c:ext>
              </c:extLst>
            </c:dLbl>
            <c:dLbl>
              <c:idx val="2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7-0703-40B5-ADDA-D135C7DA0897}"/>
                </c:ext>
              </c:extLst>
            </c:dLbl>
            <c:dLbl>
              <c:idx val="2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8-0703-40B5-ADDA-D135C7DA0897}"/>
                </c:ext>
              </c:extLst>
            </c:dLbl>
            <c:dLbl>
              <c:idx val="2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9-0703-40B5-ADDA-D135C7DA0897}"/>
                </c:ext>
              </c:extLst>
            </c:dLbl>
            <c:dLbl>
              <c:idx val="2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A-0703-40B5-ADDA-D135C7DA0897}"/>
                </c:ext>
              </c:extLst>
            </c:dLbl>
            <c:dLbl>
              <c:idx val="2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B-0703-40B5-ADDA-D135C7DA0897}"/>
                </c:ext>
              </c:extLst>
            </c:dLbl>
            <c:dLbl>
              <c:idx val="2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C-0703-40B5-ADDA-D135C7DA0897}"/>
                </c:ext>
              </c:extLst>
            </c:dLbl>
            <c:dLbl>
              <c:idx val="2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D-0703-40B5-ADDA-D135C7DA0897}"/>
                </c:ext>
              </c:extLst>
            </c:dLbl>
            <c:dLbl>
              <c:idx val="2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E-0703-40B5-ADDA-D135C7DA0897}"/>
                </c:ext>
              </c:extLst>
            </c:dLbl>
            <c:dLbl>
              <c:idx val="2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DF-0703-40B5-ADDA-D135C7DA0897}"/>
                </c:ext>
              </c:extLst>
            </c:dLbl>
            <c:dLbl>
              <c:idx val="2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0-0703-40B5-ADDA-D135C7DA0897}"/>
                </c:ext>
              </c:extLst>
            </c:dLbl>
            <c:dLbl>
              <c:idx val="2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1-0703-40B5-ADDA-D135C7DA0897}"/>
                </c:ext>
              </c:extLst>
            </c:dLbl>
            <c:dLbl>
              <c:idx val="2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2-0703-40B5-ADDA-D135C7DA0897}"/>
                </c:ext>
              </c:extLst>
            </c:dLbl>
            <c:dLbl>
              <c:idx val="2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3-0703-40B5-ADDA-D135C7DA0897}"/>
                </c:ext>
              </c:extLst>
            </c:dLbl>
            <c:dLbl>
              <c:idx val="2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4-0703-40B5-ADDA-D135C7DA0897}"/>
                </c:ext>
              </c:extLst>
            </c:dLbl>
            <c:dLbl>
              <c:idx val="2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5-0703-40B5-ADDA-D135C7DA0897}"/>
                </c:ext>
              </c:extLst>
            </c:dLbl>
            <c:dLbl>
              <c:idx val="2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6-0703-40B5-ADDA-D135C7DA0897}"/>
                </c:ext>
              </c:extLst>
            </c:dLbl>
            <c:dLbl>
              <c:idx val="2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7-0703-40B5-ADDA-D135C7DA0897}"/>
                </c:ext>
              </c:extLst>
            </c:dLbl>
            <c:dLbl>
              <c:idx val="2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8-0703-40B5-ADDA-D135C7DA0897}"/>
                </c:ext>
              </c:extLst>
            </c:dLbl>
            <c:dLbl>
              <c:idx val="2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9-0703-40B5-ADDA-D135C7DA0897}"/>
                </c:ext>
              </c:extLst>
            </c:dLbl>
            <c:dLbl>
              <c:idx val="2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A-0703-40B5-ADDA-D135C7DA0897}"/>
                </c:ext>
              </c:extLst>
            </c:dLbl>
            <c:dLbl>
              <c:idx val="2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B-0703-40B5-ADDA-D135C7DA0897}"/>
                </c:ext>
              </c:extLst>
            </c:dLbl>
            <c:dLbl>
              <c:idx val="2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C-0703-40B5-ADDA-D135C7DA0897}"/>
                </c:ext>
              </c:extLst>
            </c:dLbl>
            <c:dLbl>
              <c:idx val="2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D-0703-40B5-ADDA-D135C7DA0897}"/>
                </c:ext>
              </c:extLst>
            </c:dLbl>
            <c:dLbl>
              <c:idx val="2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E-0703-40B5-ADDA-D135C7DA0897}"/>
                </c:ext>
              </c:extLst>
            </c:dLbl>
            <c:dLbl>
              <c:idx val="2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EF-0703-40B5-ADDA-D135C7DA0897}"/>
                </c:ext>
              </c:extLst>
            </c:dLbl>
            <c:dLbl>
              <c:idx val="2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0-0703-40B5-ADDA-D135C7DA0897}"/>
                </c:ext>
              </c:extLst>
            </c:dLbl>
            <c:dLbl>
              <c:idx val="2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1-0703-40B5-ADDA-D135C7DA0897}"/>
                </c:ext>
              </c:extLst>
            </c:dLbl>
            <c:dLbl>
              <c:idx val="2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2-0703-40B5-ADDA-D135C7DA0897}"/>
                </c:ext>
              </c:extLst>
            </c:dLbl>
            <c:dLbl>
              <c:idx val="2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3-0703-40B5-ADDA-D135C7DA0897}"/>
                </c:ext>
              </c:extLst>
            </c:dLbl>
            <c:dLbl>
              <c:idx val="2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4-0703-40B5-ADDA-D135C7DA0897}"/>
                </c:ext>
              </c:extLst>
            </c:dLbl>
            <c:dLbl>
              <c:idx val="2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5-0703-40B5-ADDA-D135C7DA0897}"/>
                </c:ext>
              </c:extLst>
            </c:dLbl>
            <c:dLbl>
              <c:idx val="2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6-0703-40B5-ADDA-D135C7DA0897}"/>
                </c:ext>
              </c:extLst>
            </c:dLbl>
            <c:dLbl>
              <c:idx val="2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7-0703-40B5-ADDA-D135C7DA0897}"/>
                </c:ext>
              </c:extLst>
            </c:dLbl>
            <c:dLbl>
              <c:idx val="2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8-0703-40B5-ADDA-D135C7DA0897}"/>
                </c:ext>
              </c:extLst>
            </c:dLbl>
            <c:dLbl>
              <c:idx val="2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9-0703-40B5-ADDA-D135C7DA0897}"/>
                </c:ext>
              </c:extLst>
            </c:dLbl>
            <c:dLbl>
              <c:idx val="2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A-0703-40B5-ADDA-D135C7DA0897}"/>
                </c:ext>
              </c:extLst>
            </c:dLbl>
            <c:dLbl>
              <c:idx val="2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B-0703-40B5-ADDA-D135C7DA0897}"/>
                </c:ext>
              </c:extLst>
            </c:dLbl>
            <c:dLbl>
              <c:idx val="2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C-0703-40B5-ADDA-D135C7DA0897}"/>
                </c:ext>
              </c:extLst>
            </c:dLbl>
            <c:dLbl>
              <c:idx val="2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D-0703-40B5-ADDA-D135C7DA0897}"/>
                </c:ext>
              </c:extLst>
            </c:dLbl>
            <c:dLbl>
              <c:idx val="2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E-0703-40B5-ADDA-D135C7DA0897}"/>
                </c:ext>
              </c:extLst>
            </c:dLbl>
            <c:dLbl>
              <c:idx val="2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DFF-0703-40B5-ADDA-D135C7DA0897}"/>
                </c:ext>
              </c:extLst>
            </c:dLbl>
            <c:dLbl>
              <c:idx val="2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0-0703-40B5-ADDA-D135C7DA0897}"/>
                </c:ext>
              </c:extLst>
            </c:dLbl>
            <c:dLbl>
              <c:idx val="2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1-0703-40B5-ADDA-D135C7DA0897}"/>
                </c:ext>
              </c:extLst>
            </c:dLbl>
            <c:dLbl>
              <c:idx val="2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2-0703-40B5-ADDA-D135C7DA0897}"/>
                </c:ext>
              </c:extLst>
            </c:dLbl>
            <c:dLbl>
              <c:idx val="2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3-0703-40B5-ADDA-D135C7DA0897}"/>
                </c:ext>
              </c:extLst>
            </c:dLbl>
            <c:dLbl>
              <c:idx val="2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4-0703-40B5-ADDA-D135C7DA0897}"/>
                </c:ext>
              </c:extLst>
            </c:dLbl>
            <c:dLbl>
              <c:idx val="2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5-0703-40B5-ADDA-D135C7DA0897}"/>
                </c:ext>
              </c:extLst>
            </c:dLbl>
            <c:dLbl>
              <c:idx val="2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6-0703-40B5-ADDA-D135C7DA0897}"/>
                </c:ext>
              </c:extLst>
            </c:dLbl>
            <c:dLbl>
              <c:idx val="2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7-0703-40B5-ADDA-D135C7DA0897}"/>
                </c:ext>
              </c:extLst>
            </c:dLbl>
            <c:dLbl>
              <c:idx val="2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8-0703-40B5-ADDA-D135C7DA0897}"/>
                </c:ext>
              </c:extLst>
            </c:dLbl>
            <c:dLbl>
              <c:idx val="2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9-0703-40B5-ADDA-D135C7DA0897}"/>
                </c:ext>
              </c:extLst>
            </c:dLbl>
            <c:dLbl>
              <c:idx val="2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A-0703-40B5-ADDA-D135C7DA0897}"/>
                </c:ext>
              </c:extLst>
            </c:dLbl>
            <c:dLbl>
              <c:idx val="2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B-0703-40B5-ADDA-D135C7DA0897}"/>
                </c:ext>
              </c:extLst>
            </c:dLbl>
            <c:dLbl>
              <c:idx val="2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C-0703-40B5-ADDA-D135C7DA0897}"/>
                </c:ext>
              </c:extLst>
            </c:dLbl>
            <c:dLbl>
              <c:idx val="2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D-0703-40B5-ADDA-D135C7DA0897}"/>
                </c:ext>
              </c:extLst>
            </c:dLbl>
            <c:dLbl>
              <c:idx val="2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E-0703-40B5-ADDA-D135C7DA0897}"/>
                </c:ext>
              </c:extLst>
            </c:dLbl>
            <c:dLbl>
              <c:idx val="2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0F-0703-40B5-ADDA-D135C7DA0897}"/>
                </c:ext>
              </c:extLst>
            </c:dLbl>
            <c:dLbl>
              <c:idx val="2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0-0703-40B5-ADDA-D135C7DA0897}"/>
                </c:ext>
              </c:extLst>
            </c:dLbl>
            <c:dLbl>
              <c:idx val="2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1-0703-40B5-ADDA-D135C7DA0897}"/>
                </c:ext>
              </c:extLst>
            </c:dLbl>
            <c:dLbl>
              <c:idx val="2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2-0703-40B5-ADDA-D135C7DA0897}"/>
                </c:ext>
              </c:extLst>
            </c:dLbl>
            <c:dLbl>
              <c:idx val="2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3-0703-40B5-ADDA-D135C7DA0897}"/>
                </c:ext>
              </c:extLst>
            </c:dLbl>
            <c:dLbl>
              <c:idx val="2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4-0703-40B5-ADDA-D135C7DA0897}"/>
                </c:ext>
              </c:extLst>
            </c:dLbl>
            <c:dLbl>
              <c:idx val="2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5-0703-40B5-ADDA-D135C7DA0897}"/>
                </c:ext>
              </c:extLst>
            </c:dLbl>
            <c:dLbl>
              <c:idx val="2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6-0703-40B5-ADDA-D135C7DA0897}"/>
                </c:ext>
              </c:extLst>
            </c:dLbl>
            <c:dLbl>
              <c:idx val="2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7-0703-40B5-ADDA-D135C7DA0897}"/>
                </c:ext>
              </c:extLst>
            </c:dLbl>
            <c:dLbl>
              <c:idx val="2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8-0703-40B5-ADDA-D135C7DA0897}"/>
                </c:ext>
              </c:extLst>
            </c:dLbl>
            <c:dLbl>
              <c:idx val="3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9-0703-40B5-ADDA-D135C7DA0897}"/>
                </c:ext>
              </c:extLst>
            </c:dLbl>
            <c:dLbl>
              <c:idx val="3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A-0703-40B5-ADDA-D135C7DA0897}"/>
                </c:ext>
              </c:extLst>
            </c:dLbl>
            <c:dLbl>
              <c:idx val="3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B-0703-40B5-ADDA-D135C7DA0897}"/>
                </c:ext>
              </c:extLst>
            </c:dLbl>
            <c:dLbl>
              <c:idx val="3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C-0703-40B5-ADDA-D135C7DA0897}"/>
                </c:ext>
              </c:extLst>
            </c:dLbl>
            <c:dLbl>
              <c:idx val="3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D-0703-40B5-ADDA-D135C7DA0897}"/>
                </c:ext>
              </c:extLst>
            </c:dLbl>
            <c:dLbl>
              <c:idx val="3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E-0703-40B5-ADDA-D135C7DA0897}"/>
                </c:ext>
              </c:extLst>
            </c:dLbl>
            <c:dLbl>
              <c:idx val="3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1F-0703-40B5-ADDA-D135C7DA0897}"/>
                </c:ext>
              </c:extLst>
            </c:dLbl>
            <c:dLbl>
              <c:idx val="3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0-0703-40B5-ADDA-D135C7DA0897}"/>
                </c:ext>
              </c:extLst>
            </c:dLbl>
            <c:dLbl>
              <c:idx val="3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1-0703-40B5-ADDA-D135C7DA0897}"/>
                </c:ext>
              </c:extLst>
            </c:dLbl>
            <c:dLbl>
              <c:idx val="3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2-0703-40B5-ADDA-D135C7DA0897}"/>
                </c:ext>
              </c:extLst>
            </c:dLbl>
            <c:dLbl>
              <c:idx val="3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3-0703-40B5-ADDA-D135C7DA0897}"/>
                </c:ext>
              </c:extLst>
            </c:dLbl>
            <c:dLbl>
              <c:idx val="3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4-0703-40B5-ADDA-D135C7DA0897}"/>
                </c:ext>
              </c:extLst>
            </c:dLbl>
            <c:dLbl>
              <c:idx val="3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5-0703-40B5-ADDA-D135C7DA0897}"/>
                </c:ext>
              </c:extLst>
            </c:dLbl>
            <c:dLbl>
              <c:idx val="3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6-0703-40B5-ADDA-D135C7DA0897}"/>
                </c:ext>
              </c:extLst>
            </c:dLbl>
            <c:dLbl>
              <c:idx val="3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7-0703-40B5-ADDA-D135C7DA0897}"/>
                </c:ext>
              </c:extLst>
            </c:dLbl>
            <c:dLbl>
              <c:idx val="3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8-0703-40B5-ADDA-D135C7DA0897}"/>
                </c:ext>
              </c:extLst>
            </c:dLbl>
            <c:dLbl>
              <c:idx val="3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9-0703-40B5-ADDA-D135C7DA0897}"/>
                </c:ext>
              </c:extLst>
            </c:dLbl>
            <c:dLbl>
              <c:idx val="3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A-0703-40B5-ADDA-D135C7DA0897}"/>
                </c:ext>
              </c:extLst>
            </c:dLbl>
            <c:dLbl>
              <c:idx val="3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B-0703-40B5-ADDA-D135C7DA0897}"/>
                </c:ext>
              </c:extLst>
            </c:dLbl>
            <c:dLbl>
              <c:idx val="3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C-0703-40B5-ADDA-D135C7DA0897}"/>
                </c:ext>
              </c:extLst>
            </c:dLbl>
            <c:dLbl>
              <c:idx val="3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D-0703-40B5-ADDA-D135C7DA0897}"/>
                </c:ext>
              </c:extLst>
            </c:dLbl>
            <c:dLbl>
              <c:idx val="3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E-0703-40B5-ADDA-D135C7DA0897}"/>
                </c:ext>
              </c:extLst>
            </c:dLbl>
            <c:dLbl>
              <c:idx val="3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2F-0703-40B5-ADDA-D135C7DA0897}"/>
                </c:ext>
              </c:extLst>
            </c:dLbl>
            <c:dLbl>
              <c:idx val="3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0-0703-40B5-ADDA-D135C7DA0897}"/>
                </c:ext>
              </c:extLst>
            </c:dLbl>
            <c:dLbl>
              <c:idx val="3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1-0703-40B5-ADDA-D135C7DA0897}"/>
                </c:ext>
              </c:extLst>
            </c:dLbl>
            <c:dLbl>
              <c:idx val="3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2-0703-40B5-ADDA-D135C7DA0897}"/>
                </c:ext>
              </c:extLst>
            </c:dLbl>
            <c:dLbl>
              <c:idx val="3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3-0703-40B5-ADDA-D135C7DA0897}"/>
                </c:ext>
              </c:extLst>
            </c:dLbl>
            <c:dLbl>
              <c:idx val="3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4-0703-40B5-ADDA-D135C7DA0897}"/>
                </c:ext>
              </c:extLst>
            </c:dLbl>
            <c:dLbl>
              <c:idx val="3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5-0703-40B5-ADDA-D135C7DA0897}"/>
                </c:ext>
              </c:extLst>
            </c:dLbl>
            <c:dLbl>
              <c:idx val="3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6-0703-40B5-ADDA-D135C7DA0897}"/>
                </c:ext>
              </c:extLst>
            </c:dLbl>
            <c:dLbl>
              <c:idx val="3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7-0703-40B5-ADDA-D135C7DA0897}"/>
                </c:ext>
              </c:extLst>
            </c:dLbl>
            <c:dLbl>
              <c:idx val="3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8-0703-40B5-ADDA-D135C7DA0897}"/>
                </c:ext>
              </c:extLst>
            </c:dLbl>
            <c:dLbl>
              <c:idx val="3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9-0703-40B5-ADDA-D135C7DA0897}"/>
                </c:ext>
              </c:extLst>
            </c:dLbl>
            <c:dLbl>
              <c:idx val="3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A-0703-40B5-ADDA-D135C7DA0897}"/>
                </c:ext>
              </c:extLst>
            </c:dLbl>
            <c:dLbl>
              <c:idx val="3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B-0703-40B5-ADDA-D135C7DA0897}"/>
                </c:ext>
              </c:extLst>
            </c:dLbl>
            <c:dLbl>
              <c:idx val="3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C-0703-40B5-ADDA-D135C7DA0897}"/>
                </c:ext>
              </c:extLst>
            </c:dLbl>
            <c:dLbl>
              <c:idx val="3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D-0703-40B5-ADDA-D135C7DA0897}"/>
                </c:ext>
              </c:extLst>
            </c:dLbl>
            <c:dLbl>
              <c:idx val="3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E-0703-40B5-ADDA-D135C7DA0897}"/>
                </c:ext>
              </c:extLst>
            </c:dLbl>
            <c:dLbl>
              <c:idx val="3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3F-0703-40B5-ADDA-D135C7DA0897}"/>
                </c:ext>
              </c:extLst>
            </c:dLbl>
            <c:dLbl>
              <c:idx val="3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0-0703-40B5-ADDA-D135C7DA0897}"/>
                </c:ext>
              </c:extLst>
            </c:dLbl>
            <c:dLbl>
              <c:idx val="3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1-0703-40B5-ADDA-D135C7DA0897}"/>
                </c:ext>
              </c:extLst>
            </c:dLbl>
            <c:dLbl>
              <c:idx val="3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2-0703-40B5-ADDA-D135C7DA0897}"/>
                </c:ext>
              </c:extLst>
            </c:dLbl>
            <c:dLbl>
              <c:idx val="3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3-0703-40B5-ADDA-D135C7DA0897}"/>
                </c:ext>
              </c:extLst>
            </c:dLbl>
            <c:dLbl>
              <c:idx val="3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4-0703-40B5-ADDA-D135C7DA0897}"/>
                </c:ext>
              </c:extLst>
            </c:dLbl>
            <c:dLbl>
              <c:idx val="3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5-0703-40B5-ADDA-D135C7DA0897}"/>
                </c:ext>
              </c:extLst>
            </c:dLbl>
            <c:dLbl>
              <c:idx val="3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6-0703-40B5-ADDA-D135C7DA0897}"/>
                </c:ext>
              </c:extLst>
            </c:dLbl>
            <c:dLbl>
              <c:idx val="3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7-0703-40B5-ADDA-D135C7DA0897}"/>
                </c:ext>
              </c:extLst>
            </c:dLbl>
            <c:dLbl>
              <c:idx val="3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8-0703-40B5-ADDA-D135C7DA0897}"/>
                </c:ext>
              </c:extLst>
            </c:dLbl>
            <c:dLbl>
              <c:idx val="3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9-0703-40B5-ADDA-D135C7DA0897}"/>
                </c:ext>
              </c:extLst>
            </c:dLbl>
            <c:dLbl>
              <c:idx val="3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A-0703-40B5-ADDA-D135C7DA0897}"/>
                </c:ext>
              </c:extLst>
            </c:dLbl>
            <c:dLbl>
              <c:idx val="3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B-0703-40B5-ADDA-D135C7DA0897}"/>
                </c:ext>
              </c:extLst>
            </c:dLbl>
            <c:dLbl>
              <c:idx val="3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C-0703-40B5-ADDA-D135C7DA0897}"/>
                </c:ext>
              </c:extLst>
            </c:dLbl>
            <c:dLbl>
              <c:idx val="3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D-0703-40B5-ADDA-D135C7DA0897}"/>
                </c:ext>
              </c:extLst>
            </c:dLbl>
            <c:dLbl>
              <c:idx val="3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E-0703-40B5-ADDA-D135C7DA0897}"/>
                </c:ext>
              </c:extLst>
            </c:dLbl>
            <c:dLbl>
              <c:idx val="3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4F-0703-40B5-ADDA-D135C7DA0897}"/>
                </c:ext>
              </c:extLst>
            </c:dLbl>
            <c:dLbl>
              <c:idx val="3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0-0703-40B5-ADDA-D135C7DA0897}"/>
                </c:ext>
              </c:extLst>
            </c:dLbl>
            <c:dLbl>
              <c:idx val="3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1-0703-40B5-ADDA-D135C7DA0897}"/>
                </c:ext>
              </c:extLst>
            </c:dLbl>
            <c:dLbl>
              <c:idx val="3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2-0703-40B5-ADDA-D135C7DA0897}"/>
                </c:ext>
              </c:extLst>
            </c:dLbl>
            <c:dLbl>
              <c:idx val="3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3-0703-40B5-ADDA-D135C7DA0897}"/>
                </c:ext>
              </c:extLst>
            </c:dLbl>
            <c:dLbl>
              <c:idx val="3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4-0703-40B5-ADDA-D135C7DA0897}"/>
                </c:ext>
              </c:extLst>
            </c:dLbl>
            <c:dLbl>
              <c:idx val="3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5-0703-40B5-ADDA-D135C7DA0897}"/>
                </c:ext>
              </c:extLst>
            </c:dLbl>
            <c:dLbl>
              <c:idx val="3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6-0703-40B5-ADDA-D135C7DA0897}"/>
                </c:ext>
              </c:extLst>
            </c:dLbl>
            <c:dLbl>
              <c:idx val="3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7-0703-40B5-ADDA-D135C7DA0897}"/>
                </c:ext>
              </c:extLst>
            </c:dLbl>
            <c:dLbl>
              <c:idx val="3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8-0703-40B5-ADDA-D135C7DA0897}"/>
                </c:ext>
              </c:extLst>
            </c:dLbl>
            <c:dLbl>
              <c:idx val="3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9-0703-40B5-ADDA-D135C7DA0897}"/>
                </c:ext>
              </c:extLst>
            </c:dLbl>
            <c:dLbl>
              <c:idx val="3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A-0703-40B5-ADDA-D135C7DA0897}"/>
                </c:ext>
              </c:extLst>
            </c:dLbl>
            <c:dLbl>
              <c:idx val="3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B-0703-40B5-ADDA-D135C7DA0897}"/>
                </c:ext>
              </c:extLst>
            </c:dLbl>
            <c:dLbl>
              <c:idx val="3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C-0703-40B5-ADDA-D135C7DA0897}"/>
                </c:ext>
              </c:extLst>
            </c:dLbl>
            <c:dLbl>
              <c:idx val="3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D-0703-40B5-ADDA-D135C7DA0897}"/>
                </c:ext>
              </c:extLst>
            </c:dLbl>
            <c:dLbl>
              <c:idx val="3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E-0703-40B5-ADDA-D135C7DA0897}"/>
                </c:ext>
              </c:extLst>
            </c:dLbl>
            <c:dLbl>
              <c:idx val="3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5F-0703-40B5-ADDA-D135C7DA0897}"/>
                </c:ext>
              </c:extLst>
            </c:dLbl>
            <c:dLbl>
              <c:idx val="3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0-0703-40B5-ADDA-D135C7DA0897}"/>
                </c:ext>
              </c:extLst>
            </c:dLbl>
            <c:dLbl>
              <c:idx val="3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1-0703-40B5-ADDA-D135C7DA0897}"/>
                </c:ext>
              </c:extLst>
            </c:dLbl>
            <c:dLbl>
              <c:idx val="3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2-0703-40B5-ADDA-D135C7DA0897}"/>
                </c:ext>
              </c:extLst>
            </c:dLbl>
            <c:dLbl>
              <c:idx val="3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3-0703-40B5-ADDA-D135C7DA0897}"/>
                </c:ext>
              </c:extLst>
            </c:dLbl>
            <c:dLbl>
              <c:idx val="3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4-0703-40B5-ADDA-D135C7DA0897}"/>
                </c:ext>
              </c:extLst>
            </c:dLbl>
            <c:dLbl>
              <c:idx val="3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5-0703-40B5-ADDA-D135C7DA0897}"/>
                </c:ext>
              </c:extLst>
            </c:dLbl>
            <c:dLbl>
              <c:idx val="3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6-0703-40B5-ADDA-D135C7DA0897}"/>
                </c:ext>
              </c:extLst>
            </c:dLbl>
            <c:dLbl>
              <c:idx val="3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7-0703-40B5-ADDA-D135C7DA0897}"/>
                </c:ext>
              </c:extLst>
            </c:dLbl>
            <c:dLbl>
              <c:idx val="3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8-0703-40B5-ADDA-D135C7DA0897}"/>
                </c:ext>
              </c:extLst>
            </c:dLbl>
            <c:dLbl>
              <c:idx val="3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9-0703-40B5-ADDA-D135C7DA0897}"/>
                </c:ext>
              </c:extLst>
            </c:dLbl>
            <c:dLbl>
              <c:idx val="3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A-0703-40B5-ADDA-D135C7DA0897}"/>
                </c:ext>
              </c:extLst>
            </c:dLbl>
            <c:dLbl>
              <c:idx val="3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B-0703-40B5-ADDA-D135C7DA0897}"/>
                </c:ext>
              </c:extLst>
            </c:dLbl>
            <c:dLbl>
              <c:idx val="3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C-0703-40B5-ADDA-D135C7DA0897}"/>
                </c:ext>
              </c:extLst>
            </c:dLbl>
            <c:dLbl>
              <c:idx val="3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D-0703-40B5-ADDA-D135C7DA0897}"/>
                </c:ext>
              </c:extLst>
            </c:dLbl>
            <c:dLbl>
              <c:idx val="3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E-0703-40B5-ADDA-D135C7DA0897}"/>
                </c:ext>
              </c:extLst>
            </c:dLbl>
            <c:dLbl>
              <c:idx val="3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6F-0703-40B5-ADDA-D135C7DA0897}"/>
                </c:ext>
              </c:extLst>
            </c:dLbl>
            <c:dLbl>
              <c:idx val="3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0-0703-40B5-ADDA-D135C7DA0897}"/>
                </c:ext>
              </c:extLst>
            </c:dLbl>
            <c:dLbl>
              <c:idx val="3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1-0703-40B5-ADDA-D135C7DA0897}"/>
                </c:ext>
              </c:extLst>
            </c:dLbl>
            <c:dLbl>
              <c:idx val="3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2-0703-40B5-ADDA-D135C7DA0897}"/>
                </c:ext>
              </c:extLst>
            </c:dLbl>
            <c:dLbl>
              <c:idx val="3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3-0703-40B5-ADDA-D135C7DA0897}"/>
                </c:ext>
              </c:extLst>
            </c:dLbl>
            <c:dLbl>
              <c:idx val="3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4-0703-40B5-ADDA-D135C7DA0897}"/>
                </c:ext>
              </c:extLst>
            </c:dLbl>
            <c:dLbl>
              <c:idx val="3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5-0703-40B5-ADDA-D135C7DA0897}"/>
                </c:ext>
              </c:extLst>
            </c:dLbl>
            <c:dLbl>
              <c:idx val="3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6-0703-40B5-ADDA-D135C7DA0897}"/>
                </c:ext>
              </c:extLst>
            </c:dLbl>
            <c:dLbl>
              <c:idx val="3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7-0703-40B5-ADDA-D135C7DA0897}"/>
                </c:ext>
              </c:extLst>
            </c:dLbl>
            <c:dLbl>
              <c:idx val="3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8-0703-40B5-ADDA-D135C7DA0897}"/>
                </c:ext>
              </c:extLst>
            </c:dLbl>
            <c:dLbl>
              <c:idx val="3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9-0703-40B5-ADDA-D135C7DA0897}"/>
                </c:ext>
              </c:extLst>
            </c:dLbl>
            <c:dLbl>
              <c:idx val="3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A-0703-40B5-ADDA-D135C7DA0897}"/>
                </c:ext>
              </c:extLst>
            </c:dLbl>
            <c:dLbl>
              <c:idx val="3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B-0703-40B5-ADDA-D135C7DA0897}"/>
                </c:ext>
              </c:extLst>
            </c:dLbl>
            <c:dLbl>
              <c:idx val="3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C-0703-40B5-ADDA-D135C7DA0897}"/>
                </c:ext>
              </c:extLst>
            </c:dLbl>
            <c:dLbl>
              <c:idx val="4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D-0703-40B5-ADDA-D135C7DA0897}"/>
                </c:ext>
              </c:extLst>
            </c:dLbl>
            <c:dLbl>
              <c:idx val="4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E-0703-40B5-ADDA-D135C7DA0897}"/>
                </c:ext>
              </c:extLst>
            </c:dLbl>
            <c:dLbl>
              <c:idx val="4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7F-0703-40B5-ADDA-D135C7DA0897}"/>
                </c:ext>
              </c:extLst>
            </c:dLbl>
            <c:dLbl>
              <c:idx val="4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0-0703-40B5-ADDA-D135C7DA0897}"/>
                </c:ext>
              </c:extLst>
            </c:dLbl>
            <c:dLbl>
              <c:idx val="4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1-0703-40B5-ADDA-D135C7DA0897}"/>
                </c:ext>
              </c:extLst>
            </c:dLbl>
            <c:dLbl>
              <c:idx val="4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2-0703-40B5-ADDA-D135C7DA0897}"/>
                </c:ext>
              </c:extLst>
            </c:dLbl>
            <c:dLbl>
              <c:idx val="4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3-0703-40B5-ADDA-D135C7DA0897}"/>
                </c:ext>
              </c:extLst>
            </c:dLbl>
            <c:dLbl>
              <c:idx val="4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4-0703-40B5-ADDA-D135C7DA0897}"/>
                </c:ext>
              </c:extLst>
            </c:dLbl>
            <c:dLbl>
              <c:idx val="4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5-0703-40B5-ADDA-D135C7DA0897}"/>
                </c:ext>
              </c:extLst>
            </c:dLbl>
            <c:dLbl>
              <c:idx val="4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6-0703-40B5-ADDA-D135C7DA0897}"/>
                </c:ext>
              </c:extLst>
            </c:dLbl>
            <c:dLbl>
              <c:idx val="4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7-0703-40B5-ADDA-D135C7DA0897}"/>
                </c:ext>
              </c:extLst>
            </c:dLbl>
            <c:dLbl>
              <c:idx val="4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8-0703-40B5-ADDA-D135C7DA0897}"/>
                </c:ext>
              </c:extLst>
            </c:dLbl>
            <c:dLbl>
              <c:idx val="4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9-0703-40B5-ADDA-D135C7DA0897}"/>
                </c:ext>
              </c:extLst>
            </c:dLbl>
            <c:dLbl>
              <c:idx val="4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A-0703-40B5-ADDA-D135C7DA0897}"/>
                </c:ext>
              </c:extLst>
            </c:dLbl>
            <c:dLbl>
              <c:idx val="4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B-0703-40B5-ADDA-D135C7DA0897}"/>
                </c:ext>
              </c:extLst>
            </c:dLbl>
            <c:dLbl>
              <c:idx val="4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C-0703-40B5-ADDA-D135C7DA0897}"/>
                </c:ext>
              </c:extLst>
            </c:dLbl>
            <c:dLbl>
              <c:idx val="4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D-0703-40B5-ADDA-D135C7DA0897}"/>
                </c:ext>
              </c:extLst>
            </c:dLbl>
            <c:dLbl>
              <c:idx val="4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E-0703-40B5-ADDA-D135C7DA0897}"/>
                </c:ext>
              </c:extLst>
            </c:dLbl>
            <c:dLbl>
              <c:idx val="4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8F-0703-40B5-ADDA-D135C7DA0897}"/>
                </c:ext>
              </c:extLst>
            </c:dLbl>
            <c:dLbl>
              <c:idx val="4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0-0703-40B5-ADDA-D135C7DA0897}"/>
                </c:ext>
              </c:extLst>
            </c:dLbl>
            <c:dLbl>
              <c:idx val="4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1-0703-40B5-ADDA-D135C7DA0897}"/>
                </c:ext>
              </c:extLst>
            </c:dLbl>
            <c:dLbl>
              <c:idx val="4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2-0703-40B5-ADDA-D135C7DA0897}"/>
                </c:ext>
              </c:extLst>
            </c:dLbl>
            <c:dLbl>
              <c:idx val="4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3-0703-40B5-ADDA-D135C7DA0897}"/>
                </c:ext>
              </c:extLst>
            </c:dLbl>
            <c:dLbl>
              <c:idx val="4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4-0703-40B5-ADDA-D135C7DA0897}"/>
                </c:ext>
              </c:extLst>
            </c:dLbl>
            <c:dLbl>
              <c:idx val="4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5-0703-40B5-ADDA-D135C7DA0897}"/>
                </c:ext>
              </c:extLst>
            </c:dLbl>
            <c:dLbl>
              <c:idx val="4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6-0703-40B5-ADDA-D135C7DA0897}"/>
                </c:ext>
              </c:extLst>
            </c:dLbl>
            <c:dLbl>
              <c:idx val="4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7-0703-40B5-ADDA-D135C7DA0897}"/>
                </c:ext>
              </c:extLst>
            </c:dLbl>
            <c:dLbl>
              <c:idx val="4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8-0703-40B5-ADDA-D135C7DA0897}"/>
                </c:ext>
              </c:extLst>
            </c:dLbl>
            <c:dLbl>
              <c:idx val="4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9-0703-40B5-ADDA-D135C7DA0897}"/>
                </c:ext>
              </c:extLst>
            </c:dLbl>
            <c:dLbl>
              <c:idx val="4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A-0703-40B5-ADDA-D135C7DA0897}"/>
                </c:ext>
              </c:extLst>
            </c:dLbl>
            <c:dLbl>
              <c:idx val="4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B-0703-40B5-ADDA-D135C7DA0897}"/>
                </c:ext>
              </c:extLst>
            </c:dLbl>
            <c:dLbl>
              <c:idx val="4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C-0703-40B5-ADDA-D135C7DA0897}"/>
                </c:ext>
              </c:extLst>
            </c:dLbl>
            <c:dLbl>
              <c:idx val="4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D-0703-40B5-ADDA-D135C7DA0897}"/>
                </c:ext>
              </c:extLst>
            </c:dLbl>
            <c:dLbl>
              <c:idx val="4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E-0703-40B5-ADDA-D135C7DA0897}"/>
                </c:ext>
              </c:extLst>
            </c:dLbl>
            <c:dLbl>
              <c:idx val="4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9F-0703-40B5-ADDA-D135C7DA0897}"/>
                </c:ext>
              </c:extLst>
            </c:dLbl>
            <c:dLbl>
              <c:idx val="4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0-0703-40B5-ADDA-D135C7DA0897}"/>
                </c:ext>
              </c:extLst>
            </c:dLbl>
            <c:dLbl>
              <c:idx val="4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1-0703-40B5-ADDA-D135C7DA0897}"/>
                </c:ext>
              </c:extLst>
            </c:dLbl>
            <c:dLbl>
              <c:idx val="4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2-0703-40B5-ADDA-D135C7DA0897}"/>
                </c:ext>
              </c:extLst>
            </c:dLbl>
            <c:dLbl>
              <c:idx val="4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3-0703-40B5-ADDA-D135C7DA0897}"/>
                </c:ext>
              </c:extLst>
            </c:dLbl>
            <c:dLbl>
              <c:idx val="4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4-0703-40B5-ADDA-D135C7DA0897}"/>
                </c:ext>
              </c:extLst>
            </c:dLbl>
            <c:dLbl>
              <c:idx val="4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5-0703-40B5-ADDA-D135C7DA0897}"/>
                </c:ext>
              </c:extLst>
            </c:dLbl>
            <c:dLbl>
              <c:idx val="4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6-0703-40B5-ADDA-D135C7DA0897}"/>
                </c:ext>
              </c:extLst>
            </c:dLbl>
            <c:dLbl>
              <c:idx val="4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7-0703-40B5-ADDA-D135C7DA0897}"/>
                </c:ext>
              </c:extLst>
            </c:dLbl>
            <c:dLbl>
              <c:idx val="4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8-0703-40B5-ADDA-D135C7DA0897}"/>
                </c:ext>
              </c:extLst>
            </c:dLbl>
            <c:dLbl>
              <c:idx val="4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9-0703-40B5-ADDA-D135C7DA0897}"/>
                </c:ext>
              </c:extLst>
            </c:dLbl>
            <c:dLbl>
              <c:idx val="4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A-0703-40B5-ADDA-D135C7DA0897}"/>
                </c:ext>
              </c:extLst>
            </c:dLbl>
            <c:dLbl>
              <c:idx val="4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B-0703-40B5-ADDA-D135C7DA0897}"/>
                </c:ext>
              </c:extLst>
            </c:dLbl>
            <c:dLbl>
              <c:idx val="4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C-0703-40B5-ADDA-D135C7DA0897}"/>
                </c:ext>
              </c:extLst>
            </c:dLbl>
            <c:dLbl>
              <c:idx val="4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D-0703-40B5-ADDA-D135C7DA0897}"/>
                </c:ext>
              </c:extLst>
            </c:dLbl>
            <c:dLbl>
              <c:idx val="4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E-0703-40B5-ADDA-D135C7DA0897}"/>
                </c:ext>
              </c:extLst>
            </c:dLbl>
            <c:dLbl>
              <c:idx val="4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AF-0703-40B5-ADDA-D135C7DA0897}"/>
                </c:ext>
              </c:extLst>
            </c:dLbl>
            <c:dLbl>
              <c:idx val="4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0-0703-40B5-ADDA-D135C7DA0897}"/>
                </c:ext>
              </c:extLst>
            </c:dLbl>
            <c:dLbl>
              <c:idx val="4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1-0703-40B5-ADDA-D135C7DA0897}"/>
                </c:ext>
              </c:extLst>
            </c:dLbl>
            <c:dLbl>
              <c:idx val="4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2-0703-40B5-ADDA-D135C7DA0897}"/>
                </c:ext>
              </c:extLst>
            </c:dLbl>
            <c:dLbl>
              <c:idx val="4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3-0703-40B5-ADDA-D135C7DA0897}"/>
                </c:ext>
              </c:extLst>
            </c:dLbl>
            <c:dLbl>
              <c:idx val="4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4-0703-40B5-ADDA-D135C7DA0897}"/>
                </c:ext>
              </c:extLst>
            </c:dLbl>
            <c:dLbl>
              <c:idx val="4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5-0703-40B5-ADDA-D135C7DA0897}"/>
                </c:ext>
              </c:extLst>
            </c:dLbl>
            <c:dLbl>
              <c:idx val="4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6-0703-40B5-ADDA-D135C7DA0897}"/>
                </c:ext>
              </c:extLst>
            </c:dLbl>
            <c:dLbl>
              <c:idx val="4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7-0703-40B5-ADDA-D135C7DA0897}"/>
                </c:ext>
              </c:extLst>
            </c:dLbl>
            <c:dLbl>
              <c:idx val="4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8-0703-40B5-ADDA-D135C7DA0897}"/>
                </c:ext>
              </c:extLst>
            </c:dLbl>
            <c:dLbl>
              <c:idx val="4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9-0703-40B5-ADDA-D135C7DA0897}"/>
                </c:ext>
              </c:extLst>
            </c:dLbl>
            <c:dLbl>
              <c:idx val="4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A-0703-40B5-ADDA-D135C7DA0897}"/>
                </c:ext>
              </c:extLst>
            </c:dLbl>
            <c:dLbl>
              <c:idx val="4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B-0703-40B5-ADDA-D135C7DA0897}"/>
                </c:ext>
              </c:extLst>
            </c:dLbl>
            <c:dLbl>
              <c:idx val="4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C-0703-40B5-ADDA-D135C7DA0897}"/>
                </c:ext>
              </c:extLst>
            </c:dLbl>
            <c:dLbl>
              <c:idx val="4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D-0703-40B5-ADDA-D135C7DA0897}"/>
                </c:ext>
              </c:extLst>
            </c:dLbl>
            <c:dLbl>
              <c:idx val="4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E-0703-40B5-ADDA-D135C7DA0897}"/>
                </c:ext>
              </c:extLst>
            </c:dLbl>
            <c:dLbl>
              <c:idx val="4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BF-0703-40B5-ADDA-D135C7DA0897}"/>
                </c:ext>
              </c:extLst>
            </c:dLbl>
            <c:dLbl>
              <c:idx val="4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0-0703-40B5-ADDA-D135C7DA0897}"/>
                </c:ext>
              </c:extLst>
            </c:dLbl>
            <c:dLbl>
              <c:idx val="4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1-0703-40B5-ADDA-D135C7DA0897}"/>
                </c:ext>
              </c:extLst>
            </c:dLbl>
            <c:dLbl>
              <c:idx val="4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2-0703-40B5-ADDA-D135C7DA0897}"/>
                </c:ext>
              </c:extLst>
            </c:dLbl>
            <c:dLbl>
              <c:idx val="4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3-0703-40B5-ADDA-D135C7DA0897}"/>
                </c:ext>
              </c:extLst>
            </c:dLbl>
            <c:dLbl>
              <c:idx val="4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4-0703-40B5-ADDA-D135C7DA0897}"/>
                </c:ext>
              </c:extLst>
            </c:dLbl>
            <c:dLbl>
              <c:idx val="4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5-0703-40B5-ADDA-D135C7DA0897}"/>
                </c:ext>
              </c:extLst>
            </c:dLbl>
            <c:dLbl>
              <c:idx val="4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6-0703-40B5-ADDA-D135C7DA0897}"/>
                </c:ext>
              </c:extLst>
            </c:dLbl>
            <c:dLbl>
              <c:idx val="4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7-0703-40B5-ADDA-D135C7DA0897}"/>
                </c:ext>
              </c:extLst>
            </c:dLbl>
            <c:dLbl>
              <c:idx val="4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8-0703-40B5-ADDA-D135C7DA0897}"/>
                </c:ext>
              </c:extLst>
            </c:dLbl>
            <c:dLbl>
              <c:idx val="4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9-0703-40B5-ADDA-D135C7DA0897}"/>
                </c:ext>
              </c:extLst>
            </c:dLbl>
            <c:dLbl>
              <c:idx val="4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A-0703-40B5-ADDA-D135C7DA0897}"/>
                </c:ext>
              </c:extLst>
            </c:dLbl>
            <c:dLbl>
              <c:idx val="4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B-0703-40B5-ADDA-D135C7DA0897}"/>
                </c:ext>
              </c:extLst>
            </c:dLbl>
            <c:dLbl>
              <c:idx val="4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C-0703-40B5-ADDA-D135C7DA0897}"/>
                </c:ext>
              </c:extLst>
            </c:dLbl>
            <c:dLbl>
              <c:idx val="4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D-0703-40B5-ADDA-D135C7DA0897}"/>
                </c:ext>
              </c:extLst>
            </c:dLbl>
            <c:dLbl>
              <c:idx val="4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E-0703-40B5-ADDA-D135C7DA0897}"/>
                </c:ext>
              </c:extLst>
            </c:dLbl>
            <c:dLbl>
              <c:idx val="4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CF-0703-40B5-ADDA-D135C7DA0897}"/>
                </c:ext>
              </c:extLst>
            </c:dLbl>
            <c:dLbl>
              <c:idx val="4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0-0703-40B5-ADDA-D135C7DA0897}"/>
                </c:ext>
              </c:extLst>
            </c:dLbl>
            <c:dLbl>
              <c:idx val="4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1-0703-40B5-ADDA-D135C7DA0897}"/>
                </c:ext>
              </c:extLst>
            </c:dLbl>
            <c:dLbl>
              <c:idx val="4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2-0703-40B5-ADDA-D135C7DA0897}"/>
                </c:ext>
              </c:extLst>
            </c:dLbl>
            <c:dLbl>
              <c:idx val="4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3-0703-40B5-ADDA-D135C7DA0897}"/>
                </c:ext>
              </c:extLst>
            </c:dLbl>
            <c:dLbl>
              <c:idx val="4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4-0703-40B5-ADDA-D135C7DA0897}"/>
                </c:ext>
              </c:extLst>
            </c:dLbl>
            <c:dLbl>
              <c:idx val="4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5-0703-40B5-ADDA-D135C7DA0897}"/>
                </c:ext>
              </c:extLst>
            </c:dLbl>
            <c:dLbl>
              <c:idx val="4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6-0703-40B5-ADDA-D135C7DA0897}"/>
                </c:ext>
              </c:extLst>
            </c:dLbl>
            <c:dLbl>
              <c:idx val="4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7-0703-40B5-ADDA-D135C7DA0897}"/>
                </c:ext>
              </c:extLst>
            </c:dLbl>
            <c:dLbl>
              <c:idx val="4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8-0703-40B5-ADDA-D135C7DA0897}"/>
                </c:ext>
              </c:extLst>
            </c:dLbl>
            <c:dLbl>
              <c:idx val="4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9-0703-40B5-ADDA-D135C7DA0897}"/>
                </c:ext>
              </c:extLst>
            </c:dLbl>
            <c:dLbl>
              <c:idx val="4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A-0703-40B5-ADDA-D135C7DA0897}"/>
                </c:ext>
              </c:extLst>
            </c:dLbl>
            <c:dLbl>
              <c:idx val="4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B-0703-40B5-ADDA-D135C7DA0897}"/>
                </c:ext>
              </c:extLst>
            </c:dLbl>
            <c:dLbl>
              <c:idx val="4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C-0703-40B5-ADDA-D135C7DA0897}"/>
                </c:ext>
              </c:extLst>
            </c:dLbl>
            <c:dLbl>
              <c:idx val="4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D-0703-40B5-ADDA-D135C7DA0897}"/>
                </c:ext>
              </c:extLst>
            </c:dLbl>
            <c:dLbl>
              <c:idx val="4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E-0703-40B5-ADDA-D135C7DA0897}"/>
                </c:ext>
              </c:extLst>
            </c:dLbl>
            <c:dLbl>
              <c:idx val="4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DF-0703-40B5-ADDA-D135C7DA0897}"/>
                </c:ext>
              </c:extLst>
            </c:dLbl>
            <c:dLbl>
              <c:idx val="4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0-0703-40B5-ADDA-D135C7DA0897}"/>
                </c:ext>
              </c:extLst>
            </c:dLbl>
            <c:dLbl>
              <c:idx val="5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1-0703-40B5-ADDA-D135C7DA0897}"/>
                </c:ext>
              </c:extLst>
            </c:dLbl>
            <c:dLbl>
              <c:idx val="5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2-0703-40B5-ADDA-D135C7DA0897}"/>
                </c:ext>
              </c:extLst>
            </c:dLbl>
            <c:dLbl>
              <c:idx val="5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3-0703-40B5-ADDA-D135C7DA0897}"/>
                </c:ext>
              </c:extLst>
            </c:dLbl>
            <c:dLbl>
              <c:idx val="5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4-0703-40B5-ADDA-D135C7DA0897}"/>
                </c:ext>
              </c:extLst>
            </c:dLbl>
            <c:dLbl>
              <c:idx val="5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5-0703-40B5-ADDA-D135C7DA0897}"/>
                </c:ext>
              </c:extLst>
            </c:dLbl>
            <c:dLbl>
              <c:idx val="5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6-0703-40B5-ADDA-D135C7DA0897}"/>
                </c:ext>
              </c:extLst>
            </c:dLbl>
            <c:dLbl>
              <c:idx val="5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7-0703-40B5-ADDA-D135C7DA0897}"/>
                </c:ext>
              </c:extLst>
            </c:dLbl>
            <c:dLbl>
              <c:idx val="5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8-0703-40B5-ADDA-D135C7DA0897}"/>
                </c:ext>
              </c:extLst>
            </c:dLbl>
            <c:dLbl>
              <c:idx val="5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9-0703-40B5-ADDA-D135C7DA0897}"/>
                </c:ext>
              </c:extLst>
            </c:dLbl>
            <c:dLbl>
              <c:idx val="5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A-0703-40B5-ADDA-D135C7DA0897}"/>
                </c:ext>
              </c:extLst>
            </c:dLbl>
            <c:dLbl>
              <c:idx val="5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B-0703-40B5-ADDA-D135C7DA0897}"/>
                </c:ext>
              </c:extLst>
            </c:dLbl>
            <c:dLbl>
              <c:idx val="5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C-0703-40B5-ADDA-D135C7DA0897}"/>
                </c:ext>
              </c:extLst>
            </c:dLbl>
            <c:dLbl>
              <c:idx val="5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D-0703-40B5-ADDA-D135C7DA0897}"/>
                </c:ext>
              </c:extLst>
            </c:dLbl>
            <c:dLbl>
              <c:idx val="5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E-0703-40B5-ADDA-D135C7DA0897}"/>
                </c:ext>
              </c:extLst>
            </c:dLbl>
            <c:dLbl>
              <c:idx val="5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EF-0703-40B5-ADDA-D135C7DA0897}"/>
                </c:ext>
              </c:extLst>
            </c:dLbl>
            <c:dLbl>
              <c:idx val="5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0-0703-40B5-ADDA-D135C7DA0897}"/>
                </c:ext>
              </c:extLst>
            </c:dLbl>
            <c:dLbl>
              <c:idx val="5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1-0703-40B5-ADDA-D135C7DA0897}"/>
                </c:ext>
              </c:extLst>
            </c:dLbl>
            <c:dLbl>
              <c:idx val="5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2-0703-40B5-ADDA-D135C7DA0897}"/>
                </c:ext>
              </c:extLst>
            </c:dLbl>
            <c:dLbl>
              <c:idx val="5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3-0703-40B5-ADDA-D135C7DA0897}"/>
                </c:ext>
              </c:extLst>
            </c:dLbl>
            <c:dLbl>
              <c:idx val="5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4-0703-40B5-ADDA-D135C7DA0897}"/>
                </c:ext>
              </c:extLst>
            </c:dLbl>
            <c:dLbl>
              <c:idx val="5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5-0703-40B5-ADDA-D135C7DA0897}"/>
                </c:ext>
              </c:extLst>
            </c:dLbl>
            <c:dLbl>
              <c:idx val="5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6-0703-40B5-ADDA-D135C7DA0897}"/>
                </c:ext>
              </c:extLst>
            </c:dLbl>
            <c:dLbl>
              <c:idx val="5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7-0703-40B5-ADDA-D135C7DA0897}"/>
                </c:ext>
              </c:extLst>
            </c:dLbl>
            <c:dLbl>
              <c:idx val="5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8-0703-40B5-ADDA-D135C7DA0897}"/>
                </c:ext>
              </c:extLst>
            </c:dLbl>
            <c:dLbl>
              <c:idx val="5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9-0703-40B5-ADDA-D135C7DA0897}"/>
                </c:ext>
              </c:extLst>
            </c:dLbl>
            <c:dLbl>
              <c:idx val="5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A-0703-40B5-ADDA-D135C7DA0897}"/>
                </c:ext>
              </c:extLst>
            </c:dLbl>
            <c:dLbl>
              <c:idx val="5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B-0703-40B5-ADDA-D135C7DA0897}"/>
                </c:ext>
              </c:extLst>
            </c:dLbl>
            <c:dLbl>
              <c:idx val="5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C-0703-40B5-ADDA-D135C7DA0897}"/>
                </c:ext>
              </c:extLst>
            </c:dLbl>
            <c:dLbl>
              <c:idx val="5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D-0703-40B5-ADDA-D135C7DA0897}"/>
                </c:ext>
              </c:extLst>
            </c:dLbl>
            <c:dLbl>
              <c:idx val="5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E-0703-40B5-ADDA-D135C7DA0897}"/>
                </c:ext>
              </c:extLst>
            </c:dLbl>
            <c:dLbl>
              <c:idx val="5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EFF-0703-40B5-ADDA-D135C7DA0897}"/>
                </c:ext>
              </c:extLst>
            </c:dLbl>
            <c:dLbl>
              <c:idx val="5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0-0703-40B5-ADDA-D135C7DA0897}"/>
                </c:ext>
              </c:extLst>
            </c:dLbl>
            <c:dLbl>
              <c:idx val="5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1-0703-40B5-ADDA-D135C7DA0897}"/>
                </c:ext>
              </c:extLst>
            </c:dLbl>
            <c:dLbl>
              <c:idx val="5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2-0703-40B5-ADDA-D135C7DA0897}"/>
                </c:ext>
              </c:extLst>
            </c:dLbl>
            <c:dLbl>
              <c:idx val="5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3-0703-40B5-ADDA-D135C7DA0897}"/>
                </c:ext>
              </c:extLst>
            </c:dLbl>
            <c:dLbl>
              <c:idx val="5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4-0703-40B5-ADDA-D135C7DA0897}"/>
                </c:ext>
              </c:extLst>
            </c:dLbl>
            <c:dLbl>
              <c:idx val="5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5-0703-40B5-ADDA-D135C7DA0897}"/>
                </c:ext>
              </c:extLst>
            </c:dLbl>
            <c:dLbl>
              <c:idx val="5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6-0703-40B5-ADDA-D135C7DA0897}"/>
                </c:ext>
              </c:extLst>
            </c:dLbl>
            <c:dLbl>
              <c:idx val="5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7-0703-40B5-ADDA-D135C7DA0897}"/>
                </c:ext>
              </c:extLst>
            </c:dLbl>
            <c:dLbl>
              <c:idx val="5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8-0703-40B5-ADDA-D135C7DA0897}"/>
                </c:ext>
              </c:extLst>
            </c:dLbl>
            <c:dLbl>
              <c:idx val="5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9-0703-40B5-ADDA-D135C7DA0897}"/>
                </c:ext>
              </c:extLst>
            </c:dLbl>
            <c:dLbl>
              <c:idx val="5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A-0703-40B5-ADDA-D135C7DA0897}"/>
                </c:ext>
              </c:extLst>
            </c:dLbl>
            <c:dLbl>
              <c:idx val="5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B-0703-40B5-ADDA-D135C7DA0897}"/>
                </c:ext>
              </c:extLst>
            </c:dLbl>
            <c:dLbl>
              <c:idx val="5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C-0703-40B5-ADDA-D135C7DA0897}"/>
                </c:ext>
              </c:extLst>
            </c:dLbl>
            <c:dLbl>
              <c:idx val="5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D-0703-40B5-ADDA-D135C7DA0897}"/>
                </c:ext>
              </c:extLst>
            </c:dLbl>
            <c:dLbl>
              <c:idx val="5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E-0703-40B5-ADDA-D135C7DA0897}"/>
                </c:ext>
              </c:extLst>
            </c:dLbl>
            <c:dLbl>
              <c:idx val="5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0F-0703-40B5-ADDA-D135C7DA0897}"/>
                </c:ext>
              </c:extLst>
            </c:dLbl>
            <c:dLbl>
              <c:idx val="5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0-0703-40B5-ADDA-D135C7DA0897}"/>
                </c:ext>
              </c:extLst>
            </c:dLbl>
            <c:dLbl>
              <c:idx val="5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1-0703-40B5-ADDA-D135C7DA0897}"/>
                </c:ext>
              </c:extLst>
            </c:dLbl>
            <c:dLbl>
              <c:idx val="5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2-0703-40B5-ADDA-D135C7DA0897}"/>
                </c:ext>
              </c:extLst>
            </c:dLbl>
            <c:dLbl>
              <c:idx val="5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3-0703-40B5-ADDA-D135C7DA0897}"/>
                </c:ext>
              </c:extLst>
            </c:dLbl>
            <c:dLbl>
              <c:idx val="5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4-0703-40B5-ADDA-D135C7DA0897}"/>
                </c:ext>
              </c:extLst>
            </c:dLbl>
            <c:dLbl>
              <c:idx val="5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5-0703-40B5-ADDA-D135C7DA0897}"/>
                </c:ext>
              </c:extLst>
            </c:dLbl>
            <c:dLbl>
              <c:idx val="5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6-0703-40B5-ADDA-D135C7DA0897}"/>
                </c:ext>
              </c:extLst>
            </c:dLbl>
            <c:dLbl>
              <c:idx val="5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7-0703-40B5-ADDA-D135C7DA0897}"/>
                </c:ext>
              </c:extLst>
            </c:dLbl>
            <c:dLbl>
              <c:idx val="5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8-0703-40B5-ADDA-D135C7DA0897}"/>
                </c:ext>
              </c:extLst>
            </c:dLbl>
            <c:dLbl>
              <c:idx val="5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9-0703-40B5-ADDA-D135C7DA0897}"/>
                </c:ext>
              </c:extLst>
            </c:dLbl>
            <c:dLbl>
              <c:idx val="5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A-0703-40B5-ADDA-D135C7DA0897}"/>
                </c:ext>
              </c:extLst>
            </c:dLbl>
            <c:dLbl>
              <c:idx val="5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B-0703-40B5-ADDA-D135C7DA0897}"/>
                </c:ext>
              </c:extLst>
            </c:dLbl>
            <c:dLbl>
              <c:idx val="5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C-0703-40B5-ADDA-D135C7DA0897}"/>
                </c:ext>
              </c:extLst>
            </c:dLbl>
            <c:dLbl>
              <c:idx val="5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D-0703-40B5-ADDA-D135C7DA0897}"/>
                </c:ext>
              </c:extLst>
            </c:dLbl>
            <c:dLbl>
              <c:idx val="5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E-0703-40B5-ADDA-D135C7DA0897}"/>
                </c:ext>
              </c:extLst>
            </c:dLbl>
            <c:dLbl>
              <c:idx val="5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1F-0703-40B5-ADDA-D135C7DA0897}"/>
                </c:ext>
              </c:extLst>
            </c:dLbl>
            <c:dLbl>
              <c:idx val="5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0-0703-40B5-ADDA-D135C7DA0897}"/>
                </c:ext>
              </c:extLst>
            </c:dLbl>
            <c:dLbl>
              <c:idx val="5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1-0703-40B5-ADDA-D135C7DA0897}"/>
                </c:ext>
              </c:extLst>
            </c:dLbl>
            <c:dLbl>
              <c:idx val="5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2-0703-40B5-ADDA-D135C7DA0897}"/>
                </c:ext>
              </c:extLst>
            </c:dLbl>
            <c:dLbl>
              <c:idx val="5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3-0703-40B5-ADDA-D135C7DA0897}"/>
                </c:ext>
              </c:extLst>
            </c:dLbl>
            <c:dLbl>
              <c:idx val="5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4-0703-40B5-ADDA-D135C7DA0897}"/>
                </c:ext>
              </c:extLst>
            </c:dLbl>
            <c:dLbl>
              <c:idx val="5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5-0703-40B5-ADDA-D135C7DA0897}"/>
                </c:ext>
              </c:extLst>
            </c:dLbl>
            <c:dLbl>
              <c:idx val="5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6-0703-40B5-ADDA-D135C7DA0897}"/>
                </c:ext>
              </c:extLst>
            </c:dLbl>
            <c:dLbl>
              <c:idx val="5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7-0703-40B5-ADDA-D135C7DA0897}"/>
                </c:ext>
              </c:extLst>
            </c:dLbl>
            <c:dLbl>
              <c:idx val="5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8-0703-40B5-ADDA-D135C7DA0897}"/>
                </c:ext>
              </c:extLst>
            </c:dLbl>
            <c:dLbl>
              <c:idx val="5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9-0703-40B5-ADDA-D135C7DA0897}"/>
                </c:ext>
              </c:extLst>
            </c:dLbl>
            <c:dLbl>
              <c:idx val="5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A-0703-40B5-ADDA-D135C7DA0897}"/>
                </c:ext>
              </c:extLst>
            </c:dLbl>
            <c:dLbl>
              <c:idx val="5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B-0703-40B5-ADDA-D135C7DA0897}"/>
                </c:ext>
              </c:extLst>
            </c:dLbl>
            <c:dLbl>
              <c:idx val="5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C-0703-40B5-ADDA-D135C7DA0897}"/>
                </c:ext>
              </c:extLst>
            </c:dLbl>
            <c:dLbl>
              <c:idx val="5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D-0703-40B5-ADDA-D135C7DA0897}"/>
                </c:ext>
              </c:extLst>
            </c:dLbl>
            <c:dLbl>
              <c:idx val="5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E-0703-40B5-ADDA-D135C7DA0897}"/>
                </c:ext>
              </c:extLst>
            </c:dLbl>
            <c:dLbl>
              <c:idx val="5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2F-0703-40B5-ADDA-D135C7DA0897}"/>
                </c:ext>
              </c:extLst>
            </c:dLbl>
            <c:dLbl>
              <c:idx val="5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0-0703-40B5-ADDA-D135C7DA0897}"/>
                </c:ext>
              </c:extLst>
            </c:dLbl>
            <c:dLbl>
              <c:idx val="5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1-0703-40B5-ADDA-D135C7DA0897}"/>
                </c:ext>
              </c:extLst>
            </c:dLbl>
            <c:dLbl>
              <c:idx val="5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2-0703-40B5-ADDA-D135C7DA0897}"/>
                </c:ext>
              </c:extLst>
            </c:dLbl>
            <c:dLbl>
              <c:idx val="5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3-0703-40B5-ADDA-D135C7DA0897}"/>
                </c:ext>
              </c:extLst>
            </c:dLbl>
            <c:dLbl>
              <c:idx val="5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4-0703-40B5-ADDA-D135C7DA0897}"/>
                </c:ext>
              </c:extLst>
            </c:dLbl>
            <c:dLbl>
              <c:idx val="5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5-0703-40B5-ADDA-D135C7DA0897}"/>
                </c:ext>
              </c:extLst>
            </c:dLbl>
            <c:dLbl>
              <c:idx val="5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6-0703-40B5-ADDA-D135C7DA0897}"/>
                </c:ext>
              </c:extLst>
            </c:dLbl>
            <c:dLbl>
              <c:idx val="5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7-0703-40B5-ADDA-D135C7DA0897}"/>
                </c:ext>
              </c:extLst>
            </c:dLbl>
            <c:dLbl>
              <c:idx val="5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8-0703-40B5-ADDA-D135C7DA0897}"/>
                </c:ext>
              </c:extLst>
            </c:dLbl>
            <c:dLbl>
              <c:idx val="5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9-0703-40B5-ADDA-D135C7DA0897}"/>
                </c:ext>
              </c:extLst>
            </c:dLbl>
            <c:dLbl>
              <c:idx val="5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A-0703-40B5-ADDA-D135C7DA0897}"/>
                </c:ext>
              </c:extLst>
            </c:dLbl>
            <c:dLbl>
              <c:idx val="5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B-0703-40B5-ADDA-D135C7DA0897}"/>
                </c:ext>
              </c:extLst>
            </c:dLbl>
            <c:dLbl>
              <c:idx val="5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C-0703-40B5-ADDA-D135C7DA0897}"/>
                </c:ext>
              </c:extLst>
            </c:dLbl>
            <c:dLbl>
              <c:idx val="5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D-0703-40B5-ADDA-D135C7DA0897}"/>
                </c:ext>
              </c:extLst>
            </c:dLbl>
            <c:dLbl>
              <c:idx val="5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E-0703-40B5-ADDA-D135C7DA0897}"/>
                </c:ext>
              </c:extLst>
            </c:dLbl>
            <c:dLbl>
              <c:idx val="5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3F-0703-40B5-ADDA-D135C7DA0897}"/>
                </c:ext>
              </c:extLst>
            </c:dLbl>
            <c:dLbl>
              <c:idx val="5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0-0703-40B5-ADDA-D135C7DA0897}"/>
                </c:ext>
              </c:extLst>
            </c:dLbl>
            <c:dLbl>
              <c:idx val="5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1-0703-40B5-ADDA-D135C7DA0897}"/>
                </c:ext>
              </c:extLst>
            </c:dLbl>
            <c:dLbl>
              <c:idx val="5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2-0703-40B5-ADDA-D135C7DA0897}"/>
                </c:ext>
              </c:extLst>
            </c:dLbl>
            <c:dLbl>
              <c:idx val="5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3-0703-40B5-ADDA-D135C7DA0897}"/>
                </c:ext>
              </c:extLst>
            </c:dLbl>
            <c:dLbl>
              <c:idx val="5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4-0703-40B5-ADDA-D135C7DA0897}"/>
                </c:ext>
              </c:extLst>
            </c:dLbl>
            <c:dLbl>
              <c:idx val="6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5-0703-40B5-ADDA-D135C7DA0897}"/>
                </c:ext>
              </c:extLst>
            </c:dLbl>
            <c:dLbl>
              <c:idx val="6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6-0703-40B5-ADDA-D135C7DA0897}"/>
                </c:ext>
              </c:extLst>
            </c:dLbl>
            <c:dLbl>
              <c:idx val="6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7-0703-40B5-ADDA-D135C7DA0897}"/>
                </c:ext>
              </c:extLst>
            </c:dLbl>
            <c:dLbl>
              <c:idx val="6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8-0703-40B5-ADDA-D135C7DA0897}"/>
                </c:ext>
              </c:extLst>
            </c:dLbl>
            <c:dLbl>
              <c:idx val="6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9-0703-40B5-ADDA-D135C7DA0897}"/>
                </c:ext>
              </c:extLst>
            </c:dLbl>
            <c:dLbl>
              <c:idx val="6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A-0703-40B5-ADDA-D135C7DA0897}"/>
                </c:ext>
              </c:extLst>
            </c:dLbl>
            <c:dLbl>
              <c:idx val="6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B-0703-40B5-ADDA-D135C7DA0897}"/>
                </c:ext>
              </c:extLst>
            </c:dLbl>
            <c:dLbl>
              <c:idx val="6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C-0703-40B5-ADDA-D135C7DA0897}"/>
                </c:ext>
              </c:extLst>
            </c:dLbl>
            <c:dLbl>
              <c:idx val="6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D-0703-40B5-ADDA-D135C7DA0897}"/>
                </c:ext>
              </c:extLst>
            </c:dLbl>
            <c:dLbl>
              <c:idx val="6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E-0703-40B5-ADDA-D135C7DA0897}"/>
                </c:ext>
              </c:extLst>
            </c:dLbl>
            <c:dLbl>
              <c:idx val="6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4F-0703-40B5-ADDA-D135C7DA0897}"/>
                </c:ext>
              </c:extLst>
            </c:dLbl>
            <c:dLbl>
              <c:idx val="6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0-0703-40B5-ADDA-D135C7DA0897}"/>
                </c:ext>
              </c:extLst>
            </c:dLbl>
            <c:dLbl>
              <c:idx val="6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1-0703-40B5-ADDA-D135C7DA0897}"/>
                </c:ext>
              </c:extLst>
            </c:dLbl>
            <c:dLbl>
              <c:idx val="6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2-0703-40B5-ADDA-D135C7DA0897}"/>
                </c:ext>
              </c:extLst>
            </c:dLbl>
            <c:dLbl>
              <c:idx val="6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3-0703-40B5-ADDA-D135C7DA0897}"/>
                </c:ext>
              </c:extLst>
            </c:dLbl>
            <c:dLbl>
              <c:idx val="6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4-0703-40B5-ADDA-D135C7DA0897}"/>
                </c:ext>
              </c:extLst>
            </c:dLbl>
            <c:dLbl>
              <c:idx val="6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5-0703-40B5-ADDA-D135C7DA0897}"/>
                </c:ext>
              </c:extLst>
            </c:dLbl>
            <c:dLbl>
              <c:idx val="6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6-0703-40B5-ADDA-D135C7DA0897}"/>
                </c:ext>
              </c:extLst>
            </c:dLbl>
            <c:dLbl>
              <c:idx val="6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7-0703-40B5-ADDA-D135C7DA0897}"/>
                </c:ext>
              </c:extLst>
            </c:dLbl>
            <c:dLbl>
              <c:idx val="6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8-0703-40B5-ADDA-D135C7DA0897}"/>
                </c:ext>
              </c:extLst>
            </c:dLbl>
            <c:dLbl>
              <c:idx val="6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9-0703-40B5-ADDA-D135C7DA0897}"/>
                </c:ext>
              </c:extLst>
            </c:dLbl>
            <c:dLbl>
              <c:idx val="6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A-0703-40B5-ADDA-D135C7DA0897}"/>
                </c:ext>
              </c:extLst>
            </c:dLbl>
            <c:dLbl>
              <c:idx val="6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B-0703-40B5-ADDA-D135C7DA0897}"/>
                </c:ext>
              </c:extLst>
            </c:dLbl>
            <c:dLbl>
              <c:idx val="6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C-0703-40B5-ADDA-D135C7DA0897}"/>
                </c:ext>
              </c:extLst>
            </c:dLbl>
            <c:dLbl>
              <c:idx val="6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D-0703-40B5-ADDA-D135C7DA0897}"/>
                </c:ext>
              </c:extLst>
            </c:dLbl>
            <c:dLbl>
              <c:idx val="6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E-0703-40B5-ADDA-D135C7DA0897}"/>
                </c:ext>
              </c:extLst>
            </c:dLbl>
            <c:dLbl>
              <c:idx val="6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5F-0703-40B5-ADDA-D135C7DA0897}"/>
                </c:ext>
              </c:extLst>
            </c:dLbl>
            <c:dLbl>
              <c:idx val="6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0-0703-40B5-ADDA-D135C7DA0897}"/>
                </c:ext>
              </c:extLst>
            </c:dLbl>
            <c:dLbl>
              <c:idx val="6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1-0703-40B5-ADDA-D135C7DA0897}"/>
                </c:ext>
              </c:extLst>
            </c:dLbl>
            <c:dLbl>
              <c:idx val="6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2-0703-40B5-ADDA-D135C7DA0897}"/>
                </c:ext>
              </c:extLst>
            </c:dLbl>
            <c:dLbl>
              <c:idx val="6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3-0703-40B5-ADDA-D135C7DA0897}"/>
                </c:ext>
              </c:extLst>
            </c:dLbl>
            <c:dLbl>
              <c:idx val="6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4-0703-40B5-ADDA-D135C7DA0897}"/>
                </c:ext>
              </c:extLst>
            </c:dLbl>
            <c:dLbl>
              <c:idx val="6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5-0703-40B5-ADDA-D135C7DA0897}"/>
                </c:ext>
              </c:extLst>
            </c:dLbl>
            <c:dLbl>
              <c:idx val="6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6-0703-40B5-ADDA-D135C7DA0897}"/>
                </c:ext>
              </c:extLst>
            </c:dLbl>
            <c:dLbl>
              <c:idx val="6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7-0703-40B5-ADDA-D135C7DA0897}"/>
                </c:ext>
              </c:extLst>
            </c:dLbl>
            <c:dLbl>
              <c:idx val="6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8-0703-40B5-ADDA-D135C7DA0897}"/>
                </c:ext>
              </c:extLst>
            </c:dLbl>
            <c:dLbl>
              <c:idx val="6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9-0703-40B5-ADDA-D135C7DA0897}"/>
                </c:ext>
              </c:extLst>
            </c:dLbl>
            <c:dLbl>
              <c:idx val="6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A-0703-40B5-ADDA-D135C7DA0897}"/>
                </c:ext>
              </c:extLst>
            </c:dLbl>
            <c:dLbl>
              <c:idx val="6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B-0703-40B5-ADDA-D135C7DA0897}"/>
                </c:ext>
              </c:extLst>
            </c:dLbl>
            <c:dLbl>
              <c:idx val="6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C-0703-40B5-ADDA-D135C7DA0897}"/>
                </c:ext>
              </c:extLst>
            </c:dLbl>
            <c:dLbl>
              <c:idx val="6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D-0703-40B5-ADDA-D135C7DA0897}"/>
                </c:ext>
              </c:extLst>
            </c:dLbl>
            <c:dLbl>
              <c:idx val="6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E-0703-40B5-ADDA-D135C7DA0897}"/>
                </c:ext>
              </c:extLst>
            </c:dLbl>
            <c:dLbl>
              <c:idx val="6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6F-0703-40B5-ADDA-D135C7DA0897}"/>
                </c:ext>
              </c:extLst>
            </c:dLbl>
            <c:dLbl>
              <c:idx val="6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0-0703-40B5-ADDA-D135C7DA0897}"/>
                </c:ext>
              </c:extLst>
            </c:dLbl>
            <c:dLbl>
              <c:idx val="6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1-0703-40B5-ADDA-D135C7DA0897}"/>
                </c:ext>
              </c:extLst>
            </c:dLbl>
            <c:dLbl>
              <c:idx val="6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2-0703-40B5-ADDA-D135C7DA0897}"/>
                </c:ext>
              </c:extLst>
            </c:dLbl>
            <c:dLbl>
              <c:idx val="6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3-0703-40B5-ADDA-D135C7DA0897}"/>
                </c:ext>
              </c:extLst>
            </c:dLbl>
            <c:dLbl>
              <c:idx val="6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4-0703-40B5-ADDA-D135C7DA0897}"/>
                </c:ext>
              </c:extLst>
            </c:dLbl>
            <c:dLbl>
              <c:idx val="6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5-0703-40B5-ADDA-D135C7DA0897}"/>
                </c:ext>
              </c:extLst>
            </c:dLbl>
            <c:dLbl>
              <c:idx val="6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6-0703-40B5-ADDA-D135C7DA0897}"/>
                </c:ext>
              </c:extLst>
            </c:dLbl>
            <c:dLbl>
              <c:idx val="6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7-0703-40B5-ADDA-D135C7DA0897}"/>
                </c:ext>
              </c:extLst>
            </c:dLbl>
            <c:dLbl>
              <c:idx val="6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8-0703-40B5-ADDA-D135C7DA0897}"/>
                </c:ext>
              </c:extLst>
            </c:dLbl>
            <c:dLbl>
              <c:idx val="6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9-0703-40B5-ADDA-D135C7DA0897}"/>
                </c:ext>
              </c:extLst>
            </c:dLbl>
            <c:dLbl>
              <c:idx val="6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A-0703-40B5-ADDA-D135C7DA0897}"/>
                </c:ext>
              </c:extLst>
            </c:dLbl>
            <c:dLbl>
              <c:idx val="6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B-0703-40B5-ADDA-D135C7DA0897}"/>
                </c:ext>
              </c:extLst>
            </c:dLbl>
            <c:dLbl>
              <c:idx val="6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C-0703-40B5-ADDA-D135C7DA0897}"/>
                </c:ext>
              </c:extLst>
            </c:dLbl>
            <c:dLbl>
              <c:idx val="6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D-0703-40B5-ADDA-D135C7DA0897}"/>
                </c:ext>
              </c:extLst>
            </c:dLbl>
            <c:dLbl>
              <c:idx val="6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E-0703-40B5-ADDA-D135C7DA0897}"/>
                </c:ext>
              </c:extLst>
            </c:dLbl>
            <c:dLbl>
              <c:idx val="6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7F-0703-40B5-ADDA-D135C7DA0897}"/>
                </c:ext>
              </c:extLst>
            </c:dLbl>
            <c:dLbl>
              <c:idx val="6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0-0703-40B5-ADDA-D135C7DA0897}"/>
                </c:ext>
              </c:extLst>
            </c:dLbl>
            <c:dLbl>
              <c:idx val="6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1-0703-40B5-ADDA-D135C7DA0897}"/>
                </c:ext>
              </c:extLst>
            </c:dLbl>
            <c:dLbl>
              <c:idx val="6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2-0703-40B5-ADDA-D135C7DA0897}"/>
                </c:ext>
              </c:extLst>
            </c:dLbl>
            <c:dLbl>
              <c:idx val="6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3-0703-40B5-ADDA-D135C7DA0897}"/>
                </c:ext>
              </c:extLst>
            </c:dLbl>
            <c:dLbl>
              <c:idx val="6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4-0703-40B5-ADDA-D135C7DA0897}"/>
                </c:ext>
              </c:extLst>
            </c:dLbl>
            <c:dLbl>
              <c:idx val="6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5-0703-40B5-ADDA-D135C7DA0897}"/>
                </c:ext>
              </c:extLst>
            </c:dLbl>
            <c:dLbl>
              <c:idx val="6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6-0703-40B5-ADDA-D135C7DA0897}"/>
                </c:ext>
              </c:extLst>
            </c:dLbl>
            <c:dLbl>
              <c:idx val="6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7-0703-40B5-ADDA-D135C7DA0897}"/>
                </c:ext>
              </c:extLst>
            </c:dLbl>
            <c:dLbl>
              <c:idx val="6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8-0703-40B5-ADDA-D135C7DA0897}"/>
                </c:ext>
              </c:extLst>
            </c:dLbl>
            <c:dLbl>
              <c:idx val="6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9-0703-40B5-ADDA-D135C7DA0897}"/>
                </c:ext>
              </c:extLst>
            </c:dLbl>
            <c:dLbl>
              <c:idx val="6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A-0703-40B5-ADDA-D135C7DA0897}"/>
                </c:ext>
              </c:extLst>
            </c:dLbl>
            <c:dLbl>
              <c:idx val="6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B-0703-40B5-ADDA-D135C7DA0897}"/>
                </c:ext>
              </c:extLst>
            </c:dLbl>
            <c:dLbl>
              <c:idx val="6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C-0703-40B5-ADDA-D135C7DA0897}"/>
                </c:ext>
              </c:extLst>
            </c:dLbl>
            <c:dLbl>
              <c:idx val="6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D-0703-40B5-ADDA-D135C7DA0897}"/>
                </c:ext>
              </c:extLst>
            </c:dLbl>
            <c:dLbl>
              <c:idx val="6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E-0703-40B5-ADDA-D135C7DA0897}"/>
                </c:ext>
              </c:extLst>
            </c:dLbl>
            <c:dLbl>
              <c:idx val="6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8F-0703-40B5-ADDA-D135C7DA0897}"/>
                </c:ext>
              </c:extLst>
            </c:dLbl>
            <c:dLbl>
              <c:idx val="6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0-0703-40B5-ADDA-D135C7DA0897}"/>
                </c:ext>
              </c:extLst>
            </c:dLbl>
            <c:dLbl>
              <c:idx val="6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1-0703-40B5-ADDA-D135C7DA0897}"/>
                </c:ext>
              </c:extLst>
            </c:dLbl>
            <c:dLbl>
              <c:idx val="6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2-0703-40B5-ADDA-D135C7DA0897}"/>
                </c:ext>
              </c:extLst>
            </c:dLbl>
            <c:dLbl>
              <c:idx val="6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3-0703-40B5-ADDA-D135C7DA0897}"/>
                </c:ext>
              </c:extLst>
            </c:dLbl>
            <c:dLbl>
              <c:idx val="6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4-0703-40B5-ADDA-D135C7DA0897}"/>
                </c:ext>
              </c:extLst>
            </c:dLbl>
            <c:dLbl>
              <c:idx val="6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5-0703-40B5-ADDA-D135C7DA0897}"/>
                </c:ext>
              </c:extLst>
            </c:dLbl>
            <c:dLbl>
              <c:idx val="6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6-0703-40B5-ADDA-D135C7DA0897}"/>
                </c:ext>
              </c:extLst>
            </c:dLbl>
            <c:dLbl>
              <c:idx val="6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7-0703-40B5-ADDA-D135C7DA0897}"/>
                </c:ext>
              </c:extLst>
            </c:dLbl>
            <c:dLbl>
              <c:idx val="6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8-0703-40B5-ADDA-D135C7DA0897}"/>
                </c:ext>
              </c:extLst>
            </c:dLbl>
            <c:dLbl>
              <c:idx val="6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9-0703-40B5-ADDA-D135C7DA0897}"/>
                </c:ext>
              </c:extLst>
            </c:dLbl>
            <c:dLbl>
              <c:idx val="6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A-0703-40B5-ADDA-D135C7DA0897}"/>
                </c:ext>
              </c:extLst>
            </c:dLbl>
            <c:dLbl>
              <c:idx val="6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B-0703-40B5-ADDA-D135C7DA0897}"/>
                </c:ext>
              </c:extLst>
            </c:dLbl>
            <c:dLbl>
              <c:idx val="6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C-0703-40B5-ADDA-D135C7DA0897}"/>
                </c:ext>
              </c:extLst>
            </c:dLbl>
            <c:dLbl>
              <c:idx val="6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D-0703-40B5-ADDA-D135C7DA0897}"/>
                </c:ext>
              </c:extLst>
            </c:dLbl>
            <c:dLbl>
              <c:idx val="6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E-0703-40B5-ADDA-D135C7DA0897}"/>
                </c:ext>
              </c:extLst>
            </c:dLbl>
            <c:dLbl>
              <c:idx val="6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9F-0703-40B5-ADDA-D135C7DA0897}"/>
                </c:ext>
              </c:extLst>
            </c:dLbl>
            <c:dLbl>
              <c:idx val="6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0-0703-40B5-ADDA-D135C7DA0897}"/>
                </c:ext>
              </c:extLst>
            </c:dLbl>
            <c:dLbl>
              <c:idx val="6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1-0703-40B5-ADDA-D135C7DA0897}"/>
                </c:ext>
              </c:extLst>
            </c:dLbl>
            <c:dLbl>
              <c:idx val="6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2-0703-40B5-ADDA-D135C7DA0897}"/>
                </c:ext>
              </c:extLst>
            </c:dLbl>
            <c:dLbl>
              <c:idx val="6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3-0703-40B5-ADDA-D135C7DA0897}"/>
                </c:ext>
              </c:extLst>
            </c:dLbl>
            <c:dLbl>
              <c:idx val="6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4-0703-40B5-ADDA-D135C7DA0897}"/>
                </c:ext>
              </c:extLst>
            </c:dLbl>
            <c:dLbl>
              <c:idx val="6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5-0703-40B5-ADDA-D135C7DA0897}"/>
                </c:ext>
              </c:extLst>
            </c:dLbl>
            <c:dLbl>
              <c:idx val="6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6-0703-40B5-ADDA-D135C7DA0897}"/>
                </c:ext>
              </c:extLst>
            </c:dLbl>
            <c:dLbl>
              <c:idx val="6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7-0703-40B5-ADDA-D135C7DA0897}"/>
                </c:ext>
              </c:extLst>
            </c:dLbl>
            <c:dLbl>
              <c:idx val="6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8-0703-40B5-ADDA-D135C7DA0897}"/>
                </c:ext>
              </c:extLst>
            </c:dLbl>
            <c:dLbl>
              <c:idx val="7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9-0703-40B5-ADDA-D135C7DA0897}"/>
                </c:ext>
              </c:extLst>
            </c:dLbl>
            <c:dLbl>
              <c:idx val="7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A-0703-40B5-ADDA-D135C7DA0897}"/>
                </c:ext>
              </c:extLst>
            </c:dLbl>
            <c:dLbl>
              <c:idx val="7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B-0703-40B5-ADDA-D135C7DA0897}"/>
                </c:ext>
              </c:extLst>
            </c:dLbl>
            <c:dLbl>
              <c:idx val="7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C-0703-40B5-ADDA-D135C7DA0897}"/>
                </c:ext>
              </c:extLst>
            </c:dLbl>
            <c:dLbl>
              <c:idx val="7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D-0703-40B5-ADDA-D135C7DA0897}"/>
                </c:ext>
              </c:extLst>
            </c:dLbl>
            <c:dLbl>
              <c:idx val="7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E-0703-40B5-ADDA-D135C7DA0897}"/>
                </c:ext>
              </c:extLst>
            </c:dLbl>
            <c:dLbl>
              <c:idx val="7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AF-0703-40B5-ADDA-D135C7DA0897}"/>
                </c:ext>
              </c:extLst>
            </c:dLbl>
            <c:dLbl>
              <c:idx val="7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0-0703-40B5-ADDA-D135C7DA0897}"/>
                </c:ext>
              </c:extLst>
            </c:dLbl>
            <c:dLbl>
              <c:idx val="7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1-0703-40B5-ADDA-D135C7DA0897}"/>
                </c:ext>
              </c:extLst>
            </c:dLbl>
            <c:dLbl>
              <c:idx val="7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2-0703-40B5-ADDA-D135C7DA0897}"/>
                </c:ext>
              </c:extLst>
            </c:dLbl>
            <c:dLbl>
              <c:idx val="7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3-0703-40B5-ADDA-D135C7DA0897}"/>
                </c:ext>
              </c:extLst>
            </c:dLbl>
            <c:dLbl>
              <c:idx val="7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4-0703-40B5-ADDA-D135C7DA0897}"/>
                </c:ext>
              </c:extLst>
            </c:dLbl>
            <c:dLbl>
              <c:idx val="7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5-0703-40B5-ADDA-D135C7DA0897}"/>
                </c:ext>
              </c:extLst>
            </c:dLbl>
            <c:dLbl>
              <c:idx val="7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6-0703-40B5-ADDA-D135C7DA0897}"/>
                </c:ext>
              </c:extLst>
            </c:dLbl>
            <c:dLbl>
              <c:idx val="7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7-0703-40B5-ADDA-D135C7DA0897}"/>
                </c:ext>
              </c:extLst>
            </c:dLbl>
            <c:dLbl>
              <c:idx val="7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8-0703-40B5-ADDA-D135C7DA0897}"/>
                </c:ext>
              </c:extLst>
            </c:dLbl>
            <c:dLbl>
              <c:idx val="7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9-0703-40B5-ADDA-D135C7DA0897}"/>
                </c:ext>
              </c:extLst>
            </c:dLbl>
            <c:dLbl>
              <c:idx val="7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A-0703-40B5-ADDA-D135C7DA0897}"/>
                </c:ext>
              </c:extLst>
            </c:dLbl>
            <c:dLbl>
              <c:idx val="7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B-0703-40B5-ADDA-D135C7DA0897}"/>
                </c:ext>
              </c:extLst>
            </c:dLbl>
            <c:dLbl>
              <c:idx val="7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C-0703-40B5-ADDA-D135C7DA0897}"/>
                </c:ext>
              </c:extLst>
            </c:dLbl>
            <c:dLbl>
              <c:idx val="7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D-0703-40B5-ADDA-D135C7DA0897}"/>
                </c:ext>
              </c:extLst>
            </c:dLbl>
            <c:dLbl>
              <c:idx val="7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E-0703-40B5-ADDA-D135C7DA0897}"/>
                </c:ext>
              </c:extLst>
            </c:dLbl>
            <c:dLbl>
              <c:idx val="7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BF-0703-40B5-ADDA-D135C7DA0897}"/>
                </c:ext>
              </c:extLst>
            </c:dLbl>
            <c:dLbl>
              <c:idx val="7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0-0703-40B5-ADDA-D135C7DA0897}"/>
                </c:ext>
              </c:extLst>
            </c:dLbl>
            <c:dLbl>
              <c:idx val="7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1-0703-40B5-ADDA-D135C7DA0897}"/>
                </c:ext>
              </c:extLst>
            </c:dLbl>
            <c:dLbl>
              <c:idx val="7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2-0703-40B5-ADDA-D135C7DA0897}"/>
                </c:ext>
              </c:extLst>
            </c:dLbl>
            <c:dLbl>
              <c:idx val="7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3-0703-40B5-ADDA-D135C7DA0897}"/>
                </c:ext>
              </c:extLst>
            </c:dLbl>
            <c:dLbl>
              <c:idx val="7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4-0703-40B5-ADDA-D135C7DA0897}"/>
                </c:ext>
              </c:extLst>
            </c:dLbl>
            <c:dLbl>
              <c:idx val="7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5-0703-40B5-ADDA-D135C7DA0897}"/>
                </c:ext>
              </c:extLst>
            </c:dLbl>
            <c:dLbl>
              <c:idx val="7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6-0703-40B5-ADDA-D135C7DA0897}"/>
                </c:ext>
              </c:extLst>
            </c:dLbl>
            <c:dLbl>
              <c:idx val="7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7-0703-40B5-ADDA-D135C7DA0897}"/>
                </c:ext>
              </c:extLst>
            </c:dLbl>
            <c:dLbl>
              <c:idx val="7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8-0703-40B5-ADDA-D135C7DA0897}"/>
                </c:ext>
              </c:extLst>
            </c:dLbl>
            <c:dLbl>
              <c:idx val="7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9-0703-40B5-ADDA-D135C7DA0897}"/>
                </c:ext>
              </c:extLst>
            </c:dLbl>
            <c:dLbl>
              <c:idx val="7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A-0703-40B5-ADDA-D135C7DA0897}"/>
                </c:ext>
              </c:extLst>
            </c:dLbl>
            <c:dLbl>
              <c:idx val="7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B-0703-40B5-ADDA-D135C7DA0897}"/>
                </c:ext>
              </c:extLst>
            </c:dLbl>
            <c:dLbl>
              <c:idx val="7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C-0703-40B5-ADDA-D135C7DA0897}"/>
                </c:ext>
              </c:extLst>
            </c:dLbl>
            <c:dLbl>
              <c:idx val="7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D-0703-40B5-ADDA-D135C7DA0897}"/>
                </c:ext>
              </c:extLst>
            </c:dLbl>
            <c:dLbl>
              <c:idx val="7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E-0703-40B5-ADDA-D135C7DA0897}"/>
                </c:ext>
              </c:extLst>
            </c:dLbl>
            <c:dLbl>
              <c:idx val="7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CF-0703-40B5-ADDA-D135C7DA0897}"/>
                </c:ext>
              </c:extLst>
            </c:dLbl>
            <c:dLbl>
              <c:idx val="7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0-0703-40B5-ADDA-D135C7DA0897}"/>
                </c:ext>
              </c:extLst>
            </c:dLbl>
            <c:dLbl>
              <c:idx val="7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1-0703-40B5-ADDA-D135C7DA0897}"/>
                </c:ext>
              </c:extLst>
            </c:dLbl>
            <c:dLbl>
              <c:idx val="7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2-0703-40B5-ADDA-D135C7DA0897}"/>
                </c:ext>
              </c:extLst>
            </c:dLbl>
            <c:dLbl>
              <c:idx val="7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3-0703-40B5-ADDA-D135C7DA0897}"/>
                </c:ext>
              </c:extLst>
            </c:dLbl>
            <c:dLbl>
              <c:idx val="7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4-0703-40B5-ADDA-D135C7DA0897}"/>
                </c:ext>
              </c:extLst>
            </c:dLbl>
            <c:dLbl>
              <c:idx val="7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5-0703-40B5-ADDA-D135C7DA0897}"/>
                </c:ext>
              </c:extLst>
            </c:dLbl>
            <c:dLbl>
              <c:idx val="7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6-0703-40B5-ADDA-D135C7DA0897}"/>
                </c:ext>
              </c:extLst>
            </c:dLbl>
            <c:dLbl>
              <c:idx val="7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7-0703-40B5-ADDA-D135C7DA0897}"/>
                </c:ext>
              </c:extLst>
            </c:dLbl>
            <c:dLbl>
              <c:idx val="7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8-0703-40B5-ADDA-D135C7DA0897}"/>
                </c:ext>
              </c:extLst>
            </c:dLbl>
            <c:dLbl>
              <c:idx val="7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9-0703-40B5-ADDA-D135C7DA0897}"/>
                </c:ext>
              </c:extLst>
            </c:dLbl>
            <c:dLbl>
              <c:idx val="7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A-0703-40B5-ADDA-D135C7DA0897}"/>
                </c:ext>
              </c:extLst>
            </c:dLbl>
            <c:dLbl>
              <c:idx val="7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B-0703-40B5-ADDA-D135C7DA0897}"/>
                </c:ext>
              </c:extLst>
            </c:dLbl>
            <c:dLbl>
              <c:idx val="7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C-0703-40B5-ADDA-D135C7DA0897}"/>
                </c:ext>
              </c:extLst>
            </c:dLbl>
            <c:dLbl>
              <c:idx val="7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D-0703-40B5-ADDA-D135C7DA0897}"/>
                </c:ext>
              </c:extLst>
            </c:dLbl>
            <c:dLbl>
              <c:idx val="7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E-0703-40B5-ADDA-D135C7DA0897}"/>
                </c:ext>
              </c:extLst>
            </c:dLbl>
            <c:dLbl>
              <c:idx val="7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DF-0703-40B5-ADDA-D135C7DA0897}"/>
                </c:ext>
              </c:extLst>
            </c:dLbl>
            <c:dLbl>
              <c:idx val="7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0-0703-40B5-ADDA-D135C7DA0897}"/>
                </c:ext>
              </c:extLst>
            </c:dLbl>
            <c:dLbl>
              <c:idx val="7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1-0703-40B5-ADDA-D135C7DA0897}"/>
                </c:ext>
              </c:extLst>
            </c:dLbl>
            <c:dLbl>
              <c:idx val="7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2-0703-40B5-ADDA-D135C7DA0897}"/>
                </c:ext>
              </c:extLst>
            </c:dLbl>
            <c:dLbl>
              <c:idx val="7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3-0703-40B5-ADDA-D135C7DA0897}"/>
                </c:ext>
              </c:extLst>
            </c:dLbl>
            <c:dLbl>
              <c:idx val="7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4-0703-40B5-ADDA-D135C7DA0897}"/>
                </c:ext>
              </c:extLst>
            </c:dLbl>
            <c:dLbl>
              <c:idx val="7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5-0703-40B5-ADDA-D135C7DA0897}"/>
                </c:ext>
              </c:extLst>
            </c:dLbl>
            <c:dLbl>
              <c:idx val="7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6-0703-40B5-ADDA-D135C7DA0897}"/>
                </c:ext>
              </c:extLst>
            </c:dLbl>
            <c:dLbl>
              <c:idx val="7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7-0703-40B5-ADDA-D135C7DA0897}"/>
                </c:ext>
              </c:extLst>
            </c:dLbl>
            <c:dLbl>
              <c:idx val="7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8-0703-40B5-ADDA-D135C7DA0897}"/>
                </c:ext>
              </c:extLst>
            </c:dLbl>
            <c:dLbl>
              <c:idx val="7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9-0703-40B5-ADDA-D135C7DA0897}"/>
                </c:ext>
              </c:extLst>
            </c:dLbl>
            <c:dLbl>
              <c:idx val="7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A-0703-40B5-ADDA-D135C7DA0897}"/>
                </c:ext>
              </c:extLst>
            </c:dLbl>
            <c:dLbl>
              <c:idx val="7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B-0703-40B5-ADDA-D135C7DA0897}"/>
                </c:ext>
              </c:extLst>
            </c:dLbl>
            <c:dLbl>
              <c:idx val="7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C-0703-40B5-ADDA-D135C7DA0897}"/>
                </c:ext>
              </c:extLst>
            </c:dLbl>
            <c:dLbl>
              <c:idx val="7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D-0703-40B5-ADDA-D135C7DA0897}"/>
                </c:ext>
              </c:extLst>
            </c:dLbl>
            <c:dLbl>
              <c:idx val="7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E-0703-40B5-ADDA-D135C7DA0897}"/>
                </c:ext>
              </c:extLst>
            </c:dLbl>
            <c:dLbl>
              <c:idx val="7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EF-0703-40B5-ADDA-D135C7DA0897}"/>
                </c:ext>
              </c:extLst>
            </c:dLbl>
            <c:dLbl>
              <c:idx val="7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0-0703-40B5-ADDA-D135C7DA0897}"/>
                </c:ext>
              </c:extLst>
            </c:dLbl>
            <c:dLbl>
              <c:idx val="7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1-0703-40B5-ADDA-D135C7DA0897}"/>
                </c:ext>
              </c:extLst>
            </c:dLbl>
            <c:dLbl>
              <c:idx val="7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2-0703-40B5-ADDA-D135C7DA0897}"/>
                </c:ext>
              </c:extLst>
            </c:dLbl>
            <c:dLbl>
              <c:idx val="7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3-0703-40B5-ADDA-D135C7DA0897}"/>
                </c:ext>
              </c:extLst>
            </c:dLbl>
            <c:dLbl>
              <c:idx val="7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4-0703-40B5-ADDA-D135C7DA0897}"/>
                </c:ext>
              </c:extLst>
            </c:dLbl>
            <c:dLbl>
              <c:idx val="7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5-0703-40B5-ADDA-D135C7DA0897}"/>
                </c:ext>
              </c:extLst>
            </c:dLbl>
            <c:dLbl>
              <c:idx val="7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6-0703-40B5-ADDA-D135C7DA0897}"/>
                </c:ext>
              </c:extLst>
            </c:dLbl>
            <c:dLbl>
              <c:idx val="7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7-0703-40B5-ADDA-D135C7DA0897}"/>
                </c:ext>
              </c:extLst>
            </c:dLbl>
            <c:dLbl>
              <c:idx val="7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8-0703-40B5-ADDA-D135C7DA0897}"/>
                </c:ext>
              </c:extLst>
            </c:dLbl>
            <c:dLbl>
              <c:idx val="7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9-0703-40B5-ADDA-D135C7DA0897}"/>
                </c:ext>
              </c:extLst>
            </c:dLbl>
            <c:dLbl>
              <c:idx val="7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A-0703-40B5-ADDA-D135C7DA0897}"/>
                </c:ext>
              </c:extLst>
            </c:dLbl>
            <c:dLbl>
              <c:idx val="7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B-0703-40B5-ADDA-D135C7DA0897}"/>
                </c:ext>
              </c:extLst>
            </c:dLbl>
            <c:dLbl>
              <c:idx val="7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C-0703-40B5-ADDA-D135C7DA0897}"/>
                </c:ext>
              </c:extLst>
            </c:dLbl>
            <c:dLbl>
              <c:idx val="7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D-0703-40B5-ADDA-D135C7DA0897}"/>
                </c:ext>
              </c:extLst>
            </c:dLbl>
            <c:dLbl>
              <c:idx val="7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E-0703-40B5-ADDA-D135C7DA0897}"/>
                </c:ext>
              </c:extLst>
            </c:dLbl>
            <c:dLbl>
              <c:idx val="7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FFF-0703-40B5-ADDA-D135C7DA0897}"/>
                </c:ext>
              </c:extLst>
            </c:dLbl>
            <c:dLbl>
              <c:idx val="7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0-0703-40B5-ADDA-D135C7DA0897}"/>
                </c:ext>
              </c:extLst>
            </c:dLbl>
            <c:dLbl>
              <c:idx val="7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1-0703-40B5-ADDA-D135C7DA0897}"/>
                </c:ext>
              </c:extLst>
            </c:dLbl>
            <c:dLbl>
              <c:idx val="7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2-0703-40B5-ADDA-D135C7DA0897}"/>
                </c:ext>
              </c:extLst>
            </c:dLbl>
            <c:dLbl>
              <c:idx val="7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3-0703-40B5-ADDA-D135C7DA0897}"/>
                </c:ext>
              </c:extLst>
            </c:dLbl>
            <c:dLbl>
              <c:idx val="7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4-0703-40B5-ADDA-D135C7DA0897}"/>
                </c:ext>
              </c:extLst>
            </c:dLbl>
            <c:dLbl>
              <c:idx val="7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5-0703-40B5-ADDA-D135C7DA0897}"/>
                </c:ext>
              </c:extLst>
            </c:dLbl>
            <c:dLbl>
              <c:idx val="7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6-0703-40B5-ADDA-D135C7DA0897}"/>
                </c:ext>
              </c:extLst>
            </c:dLbl>
            <c:dLbl>
              <c:idx val="7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7-0703-40B5-ADDA-D135C7DA0897}"/>
                </c:ext>
              </c:extLst>
            </c:dLbl>
            <c:dLbl>
              <c:idx val="7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8-0703-40B5-ADDA-D135C7DA0897}"/>
                </c:ext>
              </c:extLst>
            </c:dLbl>
            <c:dLbl>
              <c:idx val="7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9-0703-40B5-ADDA-D135C7DA0897}"/>
                </c:ext>
              </c:extLst>
            </c:dLbl>
            <c:dLbl>
              <c:idx val="7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A-0703-40B5-ADDA-D135C7DA0897}"/>
                </c:ext>
              </c:extLst>
            </c:dLbl>
            <c:dLbl>
              <c:idx val="7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B-0703-40B5-ADDA-D135C7DA0897}"/>
                </c:ext>
              </c:extLst>
            </c:dLbl>
            <c:dLbl>
              <c:idx val="7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C-0703-40B5-ADDA-D135C7DA0897}"/>
                </c:ext>
              </c:extLst>
            </c:dLbl>
            <c:dLbl>
              <c:idx val="8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D-0703-40B5-ADDA-D135C7DA0897}"/>
                </c:ext>
              </c:extLst>
            </c:dLbl>
            <c:dLbl>
              <c:idx val="8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E-0703-40B5-ADDA-D135C7DA0897}"/>
                </c:ext>
              </c:extLst>
            </c:dLbl>
            <c:dLbl>
              <c:idx val="8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0F-0703-40B5-ADDA-D135C7DA0897}"/>
                </c:ext>
              </c:extLst>
            </c:dLbl>
            <c:dLbl>
              <c:idx val="8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0-0703-40B5-ADDA-D135C7DA0897}"/>
                </c:ext>
              </c:extLst>
            </c:dLbl>
            <c:dLbl>
              <c:idx val="8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1-0703-40B5-ADDA-D135C7DA0897}"/>
                </c:ext>
              </c:extLst>
            </c:dLbl>
            <c:dLbl>
              <c:idx val="8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2-0703-40B5-ADDA-D135C7DA0897}"/>
                </c:ext>
              </c:extLst>
            </c:dLbl>
            <c:dLbl>
              <c:idx val="8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3-0703-40B5-ADDA-D135C7DA0897}"/>
                </c:ext>
              </c:extLst>
            </c:dLbl>
            <c:dLbl>
              <c:idx val="8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4-0703-40B5-ADDA-D135C7DA0897}"/>
                </c:ext>
              </c:extLst>
            </c:dLbl>
            <c:dLbl>
              <c:idx val="8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5-0703-40B5-ADDA-D135C7DA0897}"/>
                </c:ext>
              </c:extLst>
            </c:dLbl>
            <c:dLbl>
              <c:idx val="8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6-0703-40B5-ADDA-D135C7DA0897}"/>
                </c:ext>
              </c:extLst>
            </c:dLbl>
            <c:dLbl>
              <c:idx val="8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7-0703-40B5-ADDA-D135C7DA0897}"/>
                </c:ext>
              </c:extLst>
            </c:dLbl>
            <c:dLbl>
              <c:idx val="8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8-0703-40B5-ADDA-D135C7DA0897}"/>
                </c:ext>
              </c:extLst>
            </c:dLbl>
            <c:dLbl>
              <c:idx val="8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9-0703-40B5-ADDA-D135C7DA0897}"/>
                </c:ext>
              </c:extLst>
            </c:dLbl>
            <c:dLbl>
              <c:idx val="8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A-0703-40B5-ADDA-D135C7DA0897}"/>
                </c:ext>
              </c:extLst>
            </c:dLbl>
            <c:dLbl>
              <c:idx val="8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B-0703-40B5-ADDA-D135C7DA0897}"/>
                </c:ext>
              </c:extLst>
            </c:dLbl>
            <c:dLbl>
              <c:idx val="8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C-0703-40B5-ADDA-D135C7DA0897}"/>
                </c:ext>
              </c:extLst>
            </c:dLbl>
            <c:dLbl>
              <c:idx val="8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D-0703-40B5-ADDA-D135C7DA0897}"/>
                </c:ext>
              </c:extLst>
            </c:dLbl>
            <c:dLbl>
              <c:idx val="8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E-0703-40B5-ADDA-D135C7DA0897}"/>
                </c:ext>
              </c:extLst>
            </c:dLbl>
            <c:dLbl>
              <c:idx val="8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1F-0703-40B5-ADDA-D135C7DA0897}"/>
                </c:ext>
              </c:extLst>
            </c:dLbl>
            <c:dLbl>
              <c:idx val="8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0-0703-40B5-ADDA-D135C7DA0897}"/>
                </c:ext>
              </c:extLst>
            </c:dLbl>
            <c:dLbl>
              <c:idx val="8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1-0703-40B5-ADDA-D135C7DA0897}"/>
                </c:ext>
              </c:extLst>
            </c:dLbl>
            <c:dLbl>
              <c:idx val="8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2-0703-40B5-ADDA-D135C7DA0897}"/>
                </c:ext>
              </c:extLst>
            </c:dLbl>
            <c:dLbl>
              <c:idx val="8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3-0703-40B5-ADDA-D135C7DA0897}"/>
                </c:ext>
              </c:extLst>
            </c:dLbl>
            <c:dLbl>
              <c:idx val="8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4-0703-40B5-ADDA-D135C7DA0897}"/>
                </c:ext>
              </c:extLst>
            </c:dLbl>
            <c:dLbl>
              <c:idx val="8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5-0703-40B5-ADDA-D135C7DA0897}"/>
                </c:ext>
              </c:extLst>
            </c:dLbl>
            <c:dLbl>
              <c:idx val="8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6-0703-40B5-ADDA-D135C7DA0897}"/>
                </c:ext>
              </c:extLst>
            </c:dLbl>
            <c:dLbl>
              <c:idx val="8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7-0703-40B5-ADDA-D135C7DA0897}"/>
                </c:ext>
              </c:extLst>
            </c:dLbl>
            <c:dLbl>
              <c:idx val="8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8-0703-40B5-ADDA-D135C7DA0897}"/>
                </c:ext>
              </c:extLst>
            </c:dLbl>
            <c:dLbl>
              <c:idx val="8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9-0703-40B5-ADDA-D135C7DA0897}"/>
                </c:ext>
              </c:extLst>
            </c:dLbl>
            <c:dLbl>
              <c:idx val="8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A-0703-40B5-ADDA-D135C7DA0897}"/>
                </c:ext>
              </c:extLst>
            </c:dLbl>
            <c:dLbl>
              <c:idx val="8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B-0703-40B5-ADDA-D135C7DA0897}"/>
                </c:ext>
              </c:extLst>
            </c:dLbl>
            <c:dLbl>
              <c:idx val="8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C-0703-40B5-ADDA-D135C7DA0897}"/>
                </c:ext>
              </c:extLst>
            </c:dLbl>
            <c:dLbl>
              <c:idx val="8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D-0703-40B5-ADDA-D135C7DA0897}"/>
                </c:ext>
              </c:extLst>
            </c:dLbl>
            <c:dLbl>
              <c:idx val="8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E-0703-40B5-ADDA-D135C7DA0897}"/>
                </c:ext>
              </c:extLst>
            </c:dLbl>
            <c:dLbl>
              <c:idx val="8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2F-0703-40B5-ADDA-D135C7DA0897}"/>
                </c:ext>
              </c:extLst>
            </c:dLbl>
            <c:dLbl>
              <c:idx val="8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0-0703-40B5-ADDA-D135C7DA0897}"/>
                </c:ext>
              </c:extLst>
            </c:dLbl>
            <c:dLbl>
              <c:idx val="8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1-0703-40B5-ADDA-D135C7DA0897}"/>
                </c:ext>
              </c:extLst>
            </c:dLbl>
            <c:dLbl>
              <c:idx val="8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2-0703-40B5-ADDA-D135C7DA0897}"/>
                </c:ext>
              </c:extLst>
            </c:dLbl>
            <c:dLbl>
              <c:idx val="8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3-0703-40B5-ADDA-D135C7DA0897}"/>
                </c:ext>
              </c:extLst>
            </c:dLbl>
            <c:dLbl>
              <c:idx val="8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4-0703-40B5-ADDA-D135C7DA0897}"/>
                </c:ext>
              </c:extLst>
            </c:dLbl>
            <c:dLbl>
              <c:idx val="8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5-0703-40B5-ADDA-D135C7DA0897}"/>
                </c:ext>
              </c:extLst>
            </c:dLbl>
            <c:dLbl>
              <c:idx val="8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6-0703-40B5-ADDA-D135C7DA0897}"/>
                </c:ext>
              </c:extLst>
            </c:dLbl>
            <c:dLbl>
              <c:idx val="8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7-0703-40B5-ADDA-D135C7DA0897}"/>
                </c:ext>
              </c:extLst>
            </c:dLbl>
            <c:dLbl>
              <c:idx val="8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8-0703-40B5-ADDA-D135C7DA0897}"/>
                </c:ext>
              </c:extLst>
            </c:dLbl>
            <c:dLbl>
              <c:idx val="8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9-0703-40B5-ADDA-D135C7DA0897}"/>
                </c:ext>
              </c:extLst>
            </c:dLbl>
            <c:dLbl>
              <c:idx val="8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A-0703-40B5-ADDA-D135C7DA0897}"/>
                </c:ext>
              </c:extLst>
            </c:dLbl>
            <c:dLbl>
              <c:idx val="8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B-0703-40B5-ADDA-D135C7DA0897}"/>
                </c:ext>
              </c:extLst>
            </c:dLbl>
            <c:dLbl>
              <c:idx val="8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C-0703-40B5-ADDA-D135C7DA0897}"/>
                </c:ext>
              </c:extLst>
            </c:dLbl>
            <c:dLbl>
              <c:idx val="8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D-0703-40B5-ADDA-D135C7DA0897}"/>
                </c:ext>
              </c:extLst>
            </c:dLbl>
            <c:dLbl>
              <c:idx val="8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E-0703-40B5-ADDA-D135C7DA0897}"/>
                </c:ext>
              </c:extLst>
            </c:dLbl>
            <c:dLbl>
              <c:idx val="8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3F-0703-40B5-ADDA-D135C7DA0897}"/>
                </c:ext>
              </c:extLst>
            </c:dLbl>
            <c:dLbl>
              <c:idx val="8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0-0703-40B5-ADDA-D135C7DA0897}"/>
                </c:ext>
              </c:extLst>
            </c:dLbl>
            <c:dLbl>
              <c:idx val="8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1-0703-40B5-ADDA-D135C7DA0897}"/>
                </c:ext>
              </c:extLst>
            </c:dLbl>
            <c:dLbl>
              <c:idx val="8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2-0703-40B5-ADDA-D135C7DA0897}"/>
                </c:ext>
              </c:extLst>
            </c:dLbl>
            <c:dLbl>
              <c:idx val="8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3-0703-40B5-ADDA-D135C7DA0897}"/>
                </c:ext>
              </c:extLst>
            </c:dLbl>
            <c:dLbl>
              <c:idx val="8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4-0703-40B5-ADDA-D135C7DA0897}"/>
                </c:ext>
              </c:extLst>
            </c:dLbl>
            <c:dLbl>
              <c:idx val="8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5-0703-40B5-ADDA-D135C7DA0897}"/>
                </c:ext>
              </c:extLst>
            </c:dLbl>
            <c:dLbl>
              <c:idx val="8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6-0703-40B5-ADDA-D135C7DA0897}"/>
                </c:ext>
              </c:extLst>
            </c:dLbl>
            <c:dLbl>
              <c:idx val="8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7-0703-40B5-ADDA-D135C7DA0897}"/>
                </c:ext>
              </c:extLst>
            </c:dLbl>
            <c:dLbl>
              <c:idx val="8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8-0703-40B5-ADDA-D135C7DA0897}"/>
                </c:ext>
              </c:extLst>
            </c:dLbl>
            <c:dLbl>
              <c:idx val="8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9-0703-40B5-ADDA-D135C7DA0897}"/>
                </c:ext>
              </c:extLst>
            </c:dLbl>
            <c:dLbl>
              <c:idx val="8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A-0703-40B5-ADDA-D135C7DA0897}"/>
                </c:ext>
              </c:extLst>
            </c:dLbl>
            <c:dLbl>
              <c:idx val="8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B-0703-40B5-ADDA-D135C7DA0897}"/>
                </c:ext>
              </c:extLst>
            </c:dLbl>
            <c:dLbl>
              <c:idx val="8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C-0703-40B5-ADDA-D135C7DA0897}"/>
                </c:ext>
              </c:extLst>
            </c:dLbl>
            <c:dLbl>
              <c:idx val="8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D-0703-40B5-ADDA-D135C7DA0897}"/>
                </c:ext>
              </c:extLst>
            </c:dLbl>
            <c:dLbl>
              <c:idx val="8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E-0703-40B5-ADDA-D135C7DA0897}"/>
                </c:ext>
              </c:extLst>
            </c:dLbl>
            <c:dLbl>
              <c:idx val="8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4F-0703-40B5-ADDA-D135C7DA0897}"/>
                </c:ext>
              </c:extLst>
            </c:dLbl>
            <c:dLbl>
              <c:idx val="8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0-0703-40B5-ADDA-D135C7DA0897}"/>
                </c:ext>
              </c:extLst>
            </c:dLbl>
            <c:dLbl>
              <c:idx val="8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1-0703-40B5-ADDA-D135C7DA0897}"/>
                </c:ext>
              </c:extLst>
            </c:dLbl>
            <c:dLbl>
              <c:idx val="8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2-0703-40B5-ADDA-D135C7DA0897}"/>
                </c:ext>
              </c:extLst>
            </c:dLbl>
            <c:dLbl>
              <c:idx val="8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3-0703-40B5-ADDA-D135C7DA0897}"/>
                </c:ext>
              </c:extLst>
            </c:dLbl>
            <c:dLbl>
              <c:idx val="8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4-0703-40B5-ADDA-D135C7DA0897}"/>
                </c:ext>
              </c:extLst>
            </c:dLbl>
            <c:dLbl>
              <c:idx val="8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5-0703-40B5-ADDA-D135C7DA0897}"/>
                </c:ext>
              </c:extLst>
            </c:dLbl>
            <c:dLbl>
              <c:idx val="8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6-0703-40B5-ADDA-D135C7DA0897}"/>
                </c:ext>
              </c:extLst>
            </c:dLbl>
            <c:dLbl>
              <c:idx val="8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7-0703-40B5-ADDA-D135C7DA0897}"/>
                </c:ext>
              </c:extLst>
            </c:dLbl>
            <c:dLbl>
              <c:idx val="8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8-0703-40B5-ADDA-D135C7DA0897}"/>
                </c:ext>
              </c:extLst>
            </c:dLbl>
            <c:dLbl>
              <c:idx val="8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9-0703-40B5-ADDA-D135C7DA0897}"/>
                </c:ext>
              </c:extLst>
            </c:dLbl>
            <c:dLbl>
              <c:idx val="8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A-0703-40B5-ADDA-D135C7DA0897}"/>
                </c:ext>
              </c:extLst>
            </c:dLbl>
            <c:dLbl>
              <c:idx val="8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B-0703-40B5-ADDA-D135C7DA0897}"/>
                </c:ext>
              </c:extLst>
            </c:dLbl>
            <c:dLbl>
              <c:idx val="8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C-0703-40B5-ADDA-D135C7DA0897}"/>
                </c:ext>
              </c:extLst>
            </c:dLbl>
            <c:dLbl>
              <c:idx val="8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D-0703-40B5-ADDA-D135C7DA0897}"/>
                </c:ext>
              </c:extLst>
            </c:dLbl>
            <c:dLbl>
              <c:idx val="8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E-0703-40B5-ADDA-D135C7DA0897}"/>
                </c:ext>
              </c:extLst>
            </c:dLbl>
            <c:dLbl>
              <c:idx val="8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5F-0703-40B5-ADDA-D135C7DA0897}"/>
                </c:ext>
              </c:extLst>
            </c:dLbl>
            <c:dLbl>
              <c:idx val="8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0-0703-40B5-ADDA-D135C7DA0897}"/>
                </c:ext>
              </c:extLst>
            </c:dLbl>
            <c:dLbl>
              <c:idx val="8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1-0703-40B5-ADDA-D135C7DA0897}"/>
                </c:ext>
              </c:extLst>
            </c:dLbl>
            <c:dLbl>
              <c:idx val="8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2-0703-40B5-ADDA-D135C7DA0897}"/>
                </c:ext>
              </c:extLst>
            </c:dLbl>
            <c:dLbl>
              <c:idx val="8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3-0703-40B5-ADDA-D135C7DA0897}"/>
                </c:ext>
              </c:extLst>
            </c:dLbl>
            <c:dLbl>
              <c:idx val="8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4-0703-40B5-ADDA-D135C7DA0897}"/>
                </c:ext>
              </c:extLst>
            </c:dLbl>
            <c:dLbl>
              <c:idx val="8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5-0703-40B5-ADDA-D135C7DA0897}"/>
                </c:ext>
              </c:extLst>
            </c:dLbl>
            <c:dLbl>
              <c:idx val="8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6-0703-40B5-ADDA-D135C7DA0897}"/>
                </c:ext>
              </c:extLst>
            </c:dLbl>
            <c:dLbl>
              <c:idx val="8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7-0703-40B5-ADDA-D135C7DA0897}"/>
                </c:ext>
              </c:extLst>
            </c:dLbl>
            <c:dLbl>
              <c:idx val="8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8-0703-40B5-ADDA-D135C7DA0897}"/>
                </c:ext>
              </c:extLst>
            </c:dLbl>
            <c:dLbl>
              <c:idx val="8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9-0703-40B5-ADDA-D135C7DA0897}"/>
                </c:ext>
              </c:extLst>
            </c:dLbl>
            <c:dLbl>
              <c:idx val="8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A-0703-40B5-ADDA-D135C7DA0897}"/>
                </c:ext>
              </c:extLst>
            </c:dLbl>
            <c:dLbl>
              <c:idx val="8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B-0703-40B5-ADDA-D135C7DA0897}"/>
                </c:ext>
              </c:extLst>
            </c:dLbl>
            <c:dLbl>
              <c:idx val="8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C-0703-40B5-ADDA-D135C7DA0897}"/>
                </c:ext>
              </c:extLst>
            </c:dLbl>
            <c:dLbl>
              <c:idx val="8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D-0703-40B5-ADDA-D135C7DA0897}"/>
                </c:ext>
              </c:extLst>
            </c:dLbl>
            <c:dLbl>
              <c:idx val="8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E-0703-40B5-ADDA-D135C7DA0897}"/>
                </c:ext>
              </c:extLst>
            </c:dLbl>
            <c:dLbl>
              <c:idx val="8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6F-0703-40B5-ADDA-D135C7DA0897}"/>
                </c:ext>
              </c:extLst>
            </c:dLbl>
            <c:dLbl>
              <c:idx val="8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0-0703-40B5-ADDA-D135C7DA0897}"/>
                </c:ext>
              </c:extLst>
            </c:dLbl>
            <c:dLbl>
              <c:idx val="9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1-0703-40B5-ADDA-D135C7DA0897}"/>
                </c:ext>
              </c:extLst>
            </c:dLbl>
            <c:dLbl>
              <c:idx val="9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2-0703-40B5-ADDA-D135C7DA0897}"/>
                </c:ext>
              </c:extLst>
            </c:dLbl>
            <c:dLbl>
              <c:idx val="9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3-0703-40B5-ADDA-D135C7DA0897}"/>
                </c:ext>
              </c:extLst>
            </c:dLbl>
            <c:dLbl>
              <c:idx val="9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4-0703-40B5-ADDA-D135C7DA0897}"/>
                </c:ext>
              </c:extLst>
            </c:dLbl>
            <c:dLbl>
              <c:idx val="9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5-0703-40B5-ADDA-D135C7DA0897}"/>
                </c:ext>
              </c:extLst>
            </c:dLbl>
            <c:dLbl>
              <c:idx val="9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6-0703-40B5-ADDA-D135C7DA0897}"/>
                </c:ext>
              </c:extLst>
            </c:dLbl>
            <c:dLbl>
              <c:idx val="9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7-0703-40B5-ADDA-D135C7DA0897}"/>
                </c:ext>
              </c:extLst>
            </c:dLbl>
            <c:dLbl>
              <c:idx val="9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8-0703-40B5-ADDA-D135C7DA0897}"/>
                </c:ext>
              </c:extLst>
            </c:dLbl>
            <c:dLbl>
              <c:idx val="9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9-0703-40B5-ADDA-D135C7DA0897}"/>
                </c:ext>
              </c:extLst>
            </c:dLbl>
            <c:dLbl>
              <c:idx val="9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A-0703-40B5-ADDA-D135C7DA0897}"/>
                </c:ext>
              </c:extLst>
            </c:dLbl>
            <c:dLbl>
              <c:idx val="9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B-0703-40B5-ADDA-D135C7DA0897}"/>
                </c:ext>
              </c:extLst>
            </c:dLbl>
            <c:dLbl>
              <c:idx val="9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C-0703-40B5-ADDA-D135C7DA0897}"/>
                </c:ext>
              </c:extLst>
            </c:dLbl>
            <c:dLbl>
              <c:idx val="9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D-0703-40B5-ADDA-D135C7DA0897}"/>
                </c:ext>
              </c:extLst>
            </c:dLbl>
            <c:dLbl>
              <c:idx val="9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E-0703-40B5-ADDA-D135C7DA0897}"/>
                </c:ext>
              </c:extLst>
            </c:dLbl>
            <c:dLbl>
              <c:idx val="9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7F-0703-40B5-ADDA-D135C7DA0897}"/>
                </c:ext>
              </c:extLst>
            </c:dLbl>
            <c:dLbl>
              <c:idx val="9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0-0703-40B5-ADDA-D135C7DA0897}"/>
                </c:ext>
              </c:extLst>
            </c:dLbl>
            <c:dLbl>
              <c:idx val="9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1-0703-40B5-ADDA-D135C7DA0897}"/>
                </c:ext>
              </c:extLst>
            </c:dLbl>
            <c:dLbl>
              <c:idx val="9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2-0703-40B5-ADDA-D135C7DA0897}"/>
                </c:ext>
              </c:extLst>
            </c:dLbl>
            <c:dLbl>
              <c:idx val="9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3-0703-40B5-ADDA-D135C7DA0897}"/>
                </c:ext>
              </c:extLst>
            </c:dLbl>
            <c:dLbl>
              <c:idx val="9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4-0703-40B5-ADDA-D135C7DA0897}"/>
                </c:ext>
              </c:extLst>
            </c:dLbl>
            <c:dLbl>
              <c:idx val="9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5-0703-40B5-ADDA-D135C7DA0897}"/>
                </c:ext>
              </c:extLst>
            </c:dLbl>
            <c:dLbl>
              <c:idx val="9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6-0703-40B5-ADDA-D135C7DA0897}"/>
                </c:ext>
              </c:extLst>
            </c:dLbl>
            <c:dLbl>
              <c:idx val="9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7-0703-40B5-ADDA-D135C7DA0897}"/>
                </c:ext>
              </c:extLst>
            </c:dLbl>
            <c:dLbl>
              <c:idx val="9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8-0703-40B5-ADDA-D135C7DA0897}"/>
                </c:ext>
              </c:extLst>
            </c:dLbl>
            <c:dLbl>
              <c:idx val="9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9-0703-40B5-ADDA-D135C7DA0897}"/>
                </c:ext>
              </c:extLst>
            </c:dLbl>
            <c:dLbl>
              <c:idx val="9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A-0703-40B5-ADDA-D135C7DA0897}"/>
                </c:ext>
              </c:extLst>
            </c:dLbl>
            <c:dLbl>
              <c:idx val="9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B-0703-40B5-ADDA-D135C7DA0897}"/>
                </c:ext>
              </c:extLst>
            </c:dLbl>
            <c:dLbl>
              <c:idx val="9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C-0703-40B5-ADDA-D135C7DA0897}"/>
                </c:ext>
              </c:extLst>
            </c:dLbl>
            <c:dLbl>
              <c:idx val="9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D-0703-40B5-ADDA-D135C7DA0897}"/>
                </c:ext>
              </c:extLst>
            </c:dLbl>
            <c:dLbl>
              <c:idx val="9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E-0703-40B5-ADDA-D135C7DA0897}"/>
                </c:ext>
              </c:extLst>
            </c:dLbl>
            <c:dLbl>
              <c:idx val="9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8F-0703-40B5-ADDA-D135C7DA0897}"/>
                </c:ext>
              </c:extLst>
            </c:dLbl>
            <c:dLbl>
              <c:idx val="9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0-0703-40B5-ADDA-D135C7DA0897}"/>
                </c:ext>
              </c:extLst>
            </c:dLbl>
            <c:dLbl>
              <c:idx val="9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1-0703-40B5-ADDA-D135C7DA0897}"/>
                </c:ext>
              </c:extLst>
            </c:dLbl>
            <c:dLbl>
              <c:idx val="9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2-0703-40B5-ADDA-D135C7DA0897}"/>
                </c:ext>
              </c:extLst>
            </c:dLbl>
            <c:dLbl>
              <c:idx val="9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3-0703-40B5-ADDA-D135C7DA0897}"/>
                </c:ext>
              </c:extLst>
            </c:dLbl>
            <c:dLbl>
              <c:idx val="9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4-0703-40B5-ADDA-D135C7DA0897}"/>
                </c:ext>
              </c:extLst>
            </c:dLbl>
            <c:dLbl>
              <c:idx val="9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5-0703-40B5-ADDA-D135C7DA0897}"/>
                </c:ext>
              </c:extLst>
            </c:dLbl>
            <c:dLbl>
              <c:idx val="9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6-0703-40B5-ADDA-D135C7DA0897}"/>
                </c:ext>
              </c:extLst>
            </c:dLbl>
            <c:dLbl>
              <c:idx val="9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7-0703-40B5-ADDA-D135C7DA0897}"/>
                </c:ext>
              </c:extLst>
            </c:dLbl>
            <c:dLbl>
              <c:idx val="9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8-0703-40B5-ADDA-D135C7DA0897}"/>
                </c:ext>
              </c:extLst>
            </c:dLbl>
            <c:dLbl>
              <c:idx val="9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9-0703-40B5-ADDA-D135C7DA0897}"/>
                </c:ext>
              </c:extLst>
            </c:dLbl>
            <c:dLbl>
              <c:idx val="9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A-0703-40B5-ADDA-D135C7DA0897}"/>
                </c:ext>
              </c:extLst>
            </c:dLbl>
            <c:dLbl>
              <c:idx val="9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B-0703-40B5-ADDA-D135C7DA0897}"/>
                </c:ext>
              </c:extLst>
            </c:dLbl>
            <c:dLbl>
              <c:idx val="9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C-0703-40B5-ADDA-D135C7DA0897}"/>
                </c:ext>
              </c:extLst>
            </c:dLbl>
            <c:dLbl>
              <c:idx val="9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D-0703-40B5-ADDA-D135C7DA0897}"/>
                </c:ext>
              </c:extLst>
            </c:dLbl>
            <c:dLbl>
              <c:idx val="9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E-0703-40B5-ADDA-D135C7DA0897}"/>
                </c:ext>
              </c:extLst>
            </c:dLbl>
            <c:dLbl>
              <c:idx val="9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9F-0703-40B5-ADDA-D135C7DA0897}"/>
                </c:ext>
              </c:extLst>
            </c:dLbl>
            <c:dLbl>
              <c:idx val="9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0-0703-40B5-ADDA-D135C7DA0897}"/>
                </c:ext>
              </c:extLst>
            </c:dLbl>
            <c:dLbl>
              <c:idx val="9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1-0703-40B5-ADDA-D135C7DA0897}"/>
                </c:ext>
              </c:extLst>
            </c:dLbl>
            <c:dLbl>
              <c:idx val="9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2-0703-40B5-ADDA-D135C7DA0897}"/>
                </c:ext>
              </c:extLst>
            </c:dLbl>
            <c:dLbl>
              <c:idx val="9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3-0703-40B5-ADDA-D135C7DA0897}"/>
                </c:ext>
              </c:extLst>
            </c:dLbl>
            <c:dLbl>
              <c:idx val="9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4-0703-40B5-ADDA-D135C7DA0897}"/>
                </c:ext>
              </c:extLst>
            </c:dLbl>
            <c:dLbl>
              <c:idx val="9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5-0703-40B5-ADDA-D135C7DA0897}"/>
                </c:ext>
              </c:extLst>
            </c:dLbl>
            <c:dLbl>
              <c:idx val="9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6-0703-40B5-ADDA-D135C7DA0897}"/>
                </c:ext>
              </c:extLst>
            </c:dLbl>
            <c:dLbl>
              <c:idx val="9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7-0703-40B5-ADDA-D135C7DA0897}"/>
                </c:ext>
              </c:extLst>
            </c:dLbl>
            <c:dLbl>
              <c:idx val="9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8-0703-40B5-ADDA-D135C7DA0897}"/>
                </c:ext>
              </c:extLst>
            </c:dLbl>
            <c:dLbl>
              <c:idx val="9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9-0703-40B5-ADDA-D135C7DA0897}"/>
                </c:ext>
              </c:extLst>
            </c:dLbl>
            <c:dLbl>
              <c:idx val="9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A-0703-40B5-ADDA-D135C7DA0897}"/>
                </c:ext>
              </c:extLst>
            </c:dLbl>
            <c:dLbl>
              <c:idx val="9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B-0703-40B5-ADDA-D135C7DA0897}"/>
                </c:ext>
              </c:extLst>
            </c:dLbl>
            <c:dLbl>
              <c:idx val="9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C-0703-40B5-ADDA-D135C7DA0897}"/>
                </c:ext>
              </c:extLst>
            </c:dLbl>
            <c:dLbl>
              <c:idx val="9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D-0703-40B5-ADDA-D135C7DA0897}"/>
                </c:ext>
              </c:extLst>
            </c:dLbl>
            <c:dLbl>
              <c:idx val="9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E-0703-40B5-ADDA-D135C7DA0897}"/>
                </c:ext>
              </c:extLst>
            </c:dLbl>
            <c:dLbl>
              <c:idx val="9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AF-0703-40B5-ADDA-D135C7DA0897}"/>
                </c:ext>
              </c:extLst>
            </c:dLbl>
            <c:dLbl>
              <c:idx val="9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0-0703-40B5-ADDA-D135C7DA0897}"/>
                </c:ext>
              </c:extLst>
            </c:dLbl>
            <c:dLbl>
              <c:idx val="9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1-0703-40B5-ADDA-D135C7DA0897}"/>
                </c:ext>
              </c:extLst>
            </c:dLbl>
            <c:dLbl>
              <c:idx val="9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2-0703-40B5-ADDA-D135C7DA0897}"/>
                </c:ext>
              </c:extLst>
            </c:dLbl>
            <c:dLbl>
              <c:idx val="9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3-0703-40B5-ADDA-D135C7DA0897}"/>
                </c:ext>
              </c:extLst>
            </c:dLbl>
            <c:dLbl>
              <c:idx val="9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4-0703-40B5-ADDA-D135C7DA0897}"/>
                </c:ext>
              </c:extLst>
            </c:dLbl>
            <c:dLbl>
              <c:idx val="9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5-0703-40B5-ADDA-D135C7DA0897}"/>
                </c:ext>
              </c:extLst>
            </c:dLbl>
            <c:dLbl>
              <c:idx val="9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6-0703-40B5-ADDA-D135C7DA0897}"/>
                </c:ext>
              </c:extLst>
            </c:dLbl>
            <c:dLbl>
              <c:idx val="9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7-0703-40B5-ADDA-D135C7DA0897}"/>
                </c:ext>
              </c:extLst>
            </c:dLbl>
            <c:dLbl>
              <c:idx val="9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8-0703-40B5-ADDA-D135C7DA0897}"/>
                </c:ext>
              </c:extLst>
            </c:dLbl>
            <c:dLbl>
              <c:idx val="9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9-0703-40B5-ADDA-D135C7DA0897}"/>
                </c:ext>
              </c:extLst>
            </c:dLbl>
            <c:dLbl>
              <c:idx val="9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A-0703-40B5-ADDA-D135C7DA0897}"/>
                </c:ext>
              </c:extLst>
            </c:dLbl>
            <c:dLbl>
              <c:idx val="9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B-0703-40B5-ADDA-D135C7DA0897}"/>
                </c:ext>
              </c:extLst>
            </c:dLbl>
            <c:dLbl>
              <c:idx val="9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C-0703-40B5-ADDA-D135C7DA0897}"/>
                </c:ext>
              </c:extLst>
            </c:dLbl>
            <c:dLbl>
              <c:idx val="9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D-0703-40B5-ADDA-D135C7DA0897}"/>
                </c:ext>
              </c:extLst>
            </c:dLbl>
            <c:dLbl>
              <c:idx val="9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E-0703-40B5-ADDA-D135C7DA0897}"/>
                </c:ext>
              </c:extLst>
            </c:dLbl>
            <c:dLbl>
              <c:idx val="9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BF-0703-40B5-ADDA-D135C7DA0897}"/>
                </c:ext>
              </c:extLst>
            </c:dLbl>
            <c:dLbl>
              <c:idx val="9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0-0703-40B5-ADDA-D135C7DA0897}"/>
                </c:ext>
              </c:extLst>
            </c:dLbl>
            <c:dLbl>
              <c:idx val="9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1-0703-40B5-ADDA-D135C7DA0897}"/>
                </c:ext>
              </c:extLst>
            </c:dLbl>
            <c:dLbl>
              <c:idx val="9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2-0703-40B5-ADDA-D135C7DA0897}"/>
                </c:ext>
              </c:extLst>
            </c:dLbl>
            <c:dLbl>
              <c:idx val="9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3-0703-40B5-ADDA-D135C7DA0897}"/>
                </c:ext>
              </c:extLst>
            </c:dLbl>
            <c:dLbl>
              <c:idx val="9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4-0703-40B5-ADDA-D135C7DA0897}"/>
                </c:ext>
              </c:extLst>
            </c:dLbl>
            <c:dLbl>
              <c:idx val="9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5-0703-40B5-ADDA-D135C7DA0897}"/>
                </c:ext>
              </c:extLst>
            </c:dLbl>
            <c:dLbl>
              <c:idx val="9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6-0703-40B5-ADDA-D135C7DA0897}"/>
                </c:ext>
              </c:extLst>
            </c:dLbl>
            <c:dLbl>
              <c:idx val="9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7-0703-40B5-ADDA-D135C7DA0897}"/>
                </c:ext>
              </c:extLst>
            </c:dLbl>
            <c:dLbl>
              <c:idx val="9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8-0703-40B5-ADDA-D135C7DA0897}"/>
                </c:ext>
              </c:extLst>
            </c:dLbl>
            <c:dLbl>
              <c:idx val="9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9-0703-40B5-ADDA-D135C7DA0897}"/>
                </c:ext>
              </c:extLst>
            </c:dLbl>
            <c:dLbl>
              <c:idx val="9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A-0703-40B5-ADDA-D135C7DA0897}"/>
                </c:ext>
              </c:extLst>
            </c:dLbl>
            <c:dLbl>
              <c:idx val="9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B-0703-40B5-ADDA-D135C7DA0897}"/>
                </c:ext>
              </c:extLst>
            </c:dLbl>
            <c:dLbl>
              <c:idx val="9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C-0703-40B5-ADDA-D135C7DA0897}"/>
                </c:ext>
              </c:extLst>
            </c:dLbl>
            <c:dLbl>
              <c:idx val="9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D-0703-40B5-ADDA-D135C7DA0897}"/>
                </c:ext>
              </c:extLst>
            </c:dLbl>
            <c:dLbl>
              <c:idx val="9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E-0703-40B5-ADDA-D135C7DA0897}"/>
                </c:ext>
              </c:extLst>
            </c:dLbl>
            <c:dLbl>
              <c:idx val="9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CF-0703-40B5-ADDA-D135C7DA0897}"/>
                </c:ext>
              </c:extLst>
            </c:dLbl>
            <c:dLbl>
              <c:idx val="9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0-0703-40B5-ADDA-D135C7DA0897}"/>
                </c:ext>
              </c:extLst>
            </c:dLbl>
            <c:dLbl>
              <c:idx val="9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1-0703-40B5-ADDA-D135C7DA0897}"/>
                </c:ext>
              </c:extLst>
            </c:dLbl>
            <c:dLbl>
              <c:idx val="9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2-0703-40B5-ADDA-D135C7DA0897}"/>
                </c:ext>
              </c:extLst>
            </c:dLbl>
            <c:dLbl>
              <c:idx val="9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3-0703-40B5-ADDA-D135C7DA0897}"/>
                </c:ext>
              </c:extLst>
            </c:dLbl>
            <c:dLbl>
              <c:idx val="9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4-0703-40B5-ADDA-D135C7DA0897}"/>
                </c:ext>
              </c:extLst>
            </c:dLbl>
            <c:dLbl>
              <c:idx val="100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5-0703-40B5-ADDA-D135C7DA0897}"/>
                </c:ext>
              </c:extLst>
            </c:dLbl>
            <c:dLbl>
              <c:idx val="100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6-0703-40B5-ADDA-D135C7DA0897}"/>
                </c:ext>
              </c:extLst>
            </c:dLbl>
            <c:dLbl>
              <c:idx val="100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7-0703-40B5-ADDA-D135C7DA0897}"/>
                </c:ext>
              </c:extLst>
            </c:dLbl>
            <c:dLbl>
              <c:idx val="100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8-0703-40B5-ADDA-D135C7DA0897}"/>
                </c:ext>
              </c:extLst>
            </c:dLbl>
            <c:dLbl>
              <c:idx val="100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9-0703-40B5-ADDA-D135C7DA0897}"/>
                </c:ext>
              </c:extLst>
            </c:dLbl>
            <c:dLbl>
              <c:idx val="100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A-0703-40B5-ADDA-D135C7DA0897}"/>
                </c:ext>
              </c:extLst>
            </c:dLbl>
            <c:dLbl>
              <c:idx val="100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B-0703-40B5-ADDA-D135C7DA0897}"/>
                </c:ext>
              </c:extLst>
            </c:dLbl>
            <c:dLbl>
              <c:idx val="100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C-0703-40B5-ADDA-D135C7DA0897}"/>
                </c:ext>
              </c:extLst>
            </c:dLbl>
            <c:dLbl>
              <c:idx val="100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D-0703-40B5-ADDA-D135C7DA0897}"/>
                </c:ext>
              </c:extLst>
            </c:dLbl>
            <c:dLbl>
              <c:idx val="100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E-0703-40B5-ADDA-D135C7DA0897}"/>
                </c:ext>
              </c:extLst>
            </c:dLbl>
            <c:dLbl>
              <c:idx val="101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DF-0703-40B5-ADDA-D135C7DA0897}"/>
                </c:ext>
              </c:extLst>
            </c:dLbl>
            <c:dLbl>
              <c:idx val="101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0-0703-40B5-ADDA-D135C7DA0897}"/>
                </c:ext>
              </c:extLst>
            </c:dLbl>
            <c:dLbl>
              <c:idx val="101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1-0703-40B5-ADDA-D135C7DA0897}"/>
                </c:ext>
              </c:extLst>
            </c:dLbl>
            <c:dLbl>
              <c:idx val="10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2-0703-40B5-ADDA-D135C7DA0897}"/>
                </c:ext>
              </c:extLst>
            </c:dLbl>
            <c:dLbl>
              <c:idx val="101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3-0703-40B5-ADDA-D135C7DA0897}"/>
                </c:ext>
              </c:extLst>
            </c:dLbl>
            <c:dLbl>
              <c:idx val="101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4-0703-40B5-ADDA-D135C7DA0897}"/>
                </c:ext>
              </c:extLst>
            </c:dLbl>
            <c:dLbl>
              <c:idx val="101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5-0703-40B5-ADDA-D135C7DA0897}"/>
                </c:ext>
              </c:extLst>
            </c:dLbl>
            <c:dLbl>
              <c:idx val="101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6-0703-40B5-ADDA-D135C7DA0897}"/>
                </c:ext>
              </c:extLst>
            </c:dLbl>
            <c:dLbl>
              <c:idx val="101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7-0703-40B5-ADDA-D135C7DA0897}"/>
                </c:ext>
              </c:extLst>
            </c:dLbl>
            <c:dLbl>
              <c:idx val="101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8-0703-40B5-ADDA-D135C7DA0897}"/>
                </c:ext>
              </c:extLst>
            </c:dLbl>
            <c:dLbl>
              <c:idx val="102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9-0703-40B5-ADDA-D135C7DA0897}"/>
                </c:ext>
              </c:extLst>
            </c:dLbl>
            <c:dLbl>
              <c:idx val="102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A-0703-40B5-ADDA-D135C7DA0897}"/>
                </c:ext>
              </c:extLst>
            </c:dLbl>
            <c:dLbl>
              <c:idx val="102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B-0703-40B5-ADDA-D135C7DA0897}"/>
                </c:ext>
              </c:extLst>
            </c:dLbl>
            <c:dLbl>
              <c:idx val="102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C-0703-40B5-ADDA-D135C7DA0897}"/>
                </c:ext>
              </c:extLst>
            </c:dLbl>
            <c:dLbl>
              <c:idx val="102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D-0703-40B5-ADDA-D135C7DA0897}"/>
                </c:ext>
              </c:extLst>
            </c:dLbl>
            <c:dLbl>
              <c:idx val="102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E-0703-40B5-ADDA-D135C7DA0897}"/>
                </c:ext>
              </c:extLst>
            </c:dLbl>
            <c:dLbl>
              <c:idx val="102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EF-0703-40B5-ADDA-D135C7DA0897}"/>
                </c:ext>
              </c:extLst>
            </c:dLbl>
            <c:dLbl>
              <c:idx val="102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0-0703-40B5-ADDA-D135C7DA0897}"/>
                </c:ext>
              </c:extLst>
            </c:dLbl>
            <c:dLbl>
              <c:idx val="102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1-0703-40B5-ADDA-D135C7DA0897}"/>
                </c:ext>
              </c:extLst>
            </c:dLbl>
            <c:dLbl>
              <c:idx val="102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2-0703-40B5-ADDA-D135C7DA0897}"/>
                </c:ext>
              </c:extLst>
            </c:dLbl>
            <c:dLbl>
              <c:idx val="103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3-0703-40B5-ADDA-D135C7DA0897}"/>
                </c:ext>
              </c:extLst>
            </c:dLbl>
            <c:dLbl>
              <c:idx val="103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4-0703-40B5-ADDA-D135C7DA0897}"/>
                </c:ext>
              </c:extLst>
            </c:dLbl>
            <c:dLbl>
              <c:idx val="103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5-0703-40B5-ADDA-D135C7DA0897}"/>
                </c:ext>
              </c:extLst>
            </c:dLbl>
            <c:dLbl>
              <c:idx val="103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6-0703-40B5-ADDA-D135C7DA0897}"/>
                </c:ext>
              </c:extLst>
            </c:dLbl>
            <c:dLbl>
              <c:idx val="103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7-0703-40B5-ADDA-D135C7DA0897}"/>
                </c:ext>
              </c:extLst>
            </c:dLbl>
            <c:dLbl>
              <c:idx val="103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8-0703-40B5-ADDA-D135C7DA0897}"/>
                </c:ext>
              </c:extLst>
            </c:dLbl>
            <c:dLbl>
              <c:idx val="103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9-0703-40B5-ADDA-D135C7DA0897}"/>
                </c:ext>
              </c:extLst>
            </c:dLbl>
            <c:dLbl>
              <c:idx val="103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A-0703-40B5-ADDA-D135C7DA0897}"/>
                </c:ext>
              </c:extLst>
            </c:dLbl>
            <c:dLbl>
              <c:idx val="103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B-0703-40B5-ADDA-D135C7DA0897}"/>
                </c:ext>
              </c:extLst>
            </c:dLbl>
            <c:dLbl>
              <c:idx val="103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C-0703-40B5-ADDA-D135C7DA0897}"/>
                </c:ext>
              </c:extLst>
            </c:dLbl>
            <c:dLbl>
              <c:idx val="104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D-0703-40B5-ADDA-D135C7DA0897}"/>
                </c:ext>
              </c:extLst>
            </c:dLbl>
            <c:dLbl>
              <c:idx val="104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E-0703-40B5-ADDA-D135C7DA0897}"/>
                </c:ext>
              </c:extLst>
            </c:dLbl>
            <c:dLbl>
              <c:idx val="104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0FF-0703-40B5-ADDA-D135C7DA0897}"/>
                </c:ext>
              </c:extLst>
            </c:dLbl>
            <c:dLbl>
              <c:idx val="104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0-0703-40B5-ADDA-D135C7DA0897}"/>
                </c:ext>
              </c:extLst>
            </c:dLbl>
            <c:dLbl>
              <c:idx val="104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1-0703-40B5-ADDA-D135C7DA0897}"/>
                </c:ext>
              </c:extLst>
            </c:dLbl>
            <c:dLbl>
              <c:idx val="104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2-0703-40B5-ADDA-D135C7DA0897}"/>
                </c:ext>
              </c:extLst>
            </c:dLbl>
            <c:dLbl>
              <c:idx val="104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3-0703-40B5-ADDA-D135C7DA0897}"/>
                </c:ext>
              </c:extLst>
            </c:dLbl>
            <c:dLbl>
              <c:idx val="104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4-0703-40B5-ADDA-D135C7DA0897}"/>
                </c:ext>
              </c:extLst>
            </c:dLbl>
            <c:dLbl>
              <c:idx val="104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5-0703-40B5-ADDA-D135C7DA0897}"/>
                </c:ext>
              </c:extLst>
            </c:dLbl>
            <c:dLbl>
              <c:idx val="104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6-0703-40B5-ADDA-D135C7DA0897}"/>
                </c:ext>
              </c:extLst>
            </c:dLbl>
            <c:dLbl>
              <c:idx val="105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7-0703-40B5-ADDA-D135C7DA0897}"/>
                </c:ext>
              </c:extLst>
            </c:dLbl>
            <c:dLbl>
              <c:idx val="105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8-0703-40B5-ADDA-D135C7DA0897}"/>
                </c:ext>
              </c:extLst>
            </c:dLbl>
            <c:dLbl>
              <c:idx val="105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9-0703-40B5-ADDA-D135C7DA0897}"/>
                </c:ext>
              </c:extLst>
            </c:dLbl>
            <c:dLbl>
              <c:idx val="105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A-0703-40B5-ADDA-D135C7DA0897}"/>
                </c:ext>
              </c:extLst>
            </c:dLbl>
            <c:dLbl>
              <c:idx val="105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B-0703-40B5-ADDA-D135C7DA0897}"/>
                </c:ext>
              </c:extLst>
            </c:dLbl>
            <c:dLbl>
              <c:idx val="105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C-0703-40B5-ADDA-D135C7DA0897}"/>
                </c:ext>
              </c:extLst>
            </c:dLbl>
            <c:dLbl>
              <c:idx val="105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D-0703-40B5-ADDA-D135C7DA0897}"/>
                </c:ext>
              </c:extLst>
            </c:dLbl>
            <c:dLbl>
              <c:idx val="105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E-0703-40B5-ADDA-D135C7DA0897}"/>
                </c:ext>
              </c:extLst>
            </c:dLbl>
            <c:dLbl>
              <c:idx val="105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0F-0703-40B5-ADDA-D135C7DA0897}"/>
                </c:ext>
              </c:extLst>
            </c:dLbl>
            <c:dLbl>
              <c:idx val="105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0-0703-40B5-ADDA-D135C7DA0897}"/>
                </c:ext>
              </c:extLst>
            </c:dLbl>
            <c:dLbl>
              <c:idx val="106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1-0703-40B5-ADDA-D135C7DA0897}"/>
                </c:ext>
              </c:extLst>
            </c:dLbl>
            <c:dLbl>
              <c:idx val="106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2-0703-40B5-ADDA-D135C7DA0897}"/>
                </c:ext>
              </c:extLst>
            </c:dLbl>
            <c:dLbl>
              <c:idx val="106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3-0703-40B5-ADDA-D135C7DA0897}"/>
                </c:ext>
              </c:extLst>
            </c:dLbl>
            <c:dLbl>
              <c:idx val="106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4-0703-40B5-ADDA-D135C7DA0897}"/>
                </c:ext>
              </c:extLst>
            </c:dLbl>
            <c:dLbl>
              <c:idx val="106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5-0703-40B5-ADDA-D135C7DA0897}"/>
                </c:ext>
              </c:extLst>
            </c:dLbl>
            <c:dLbl>
              <c:idx val="106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6-0703-40B5-ADDA-D135C7DA0897}"/>
                </c:ext>
              </c:extLst>
            </c:dLbl>
            <c:dLbl>
              <c:idx val="106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7-0703-40B5-ADDA-D135C7DA0897}"/>
                </c:ext>
              </c:extLst>
            </c:dLbl>
            <c:dLbl>
              <c:idx val="106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8-0703-40B5-ADDA-D135C7DA0897}"/>
                </c:ext>
              </c:extLst>
            </c:dLbl>
            <c:dLbl>
              <c:idx val="106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9-0703-40B5-ADDA-D135C7DA0897}"/>
                </c:ext>
              </c:extLst>
            </c:dLbl>
            <c:dLbl>
              <c:idx val="106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A-0703-40B5-ADDA-D135C7DA0897}"/>
                </c:ext>
              </c:extLst>
            </c:dLbl>
            <c:dLbl>
              <c:idx val="107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B-0703-40B5-ADDA-D135C7DA0897}"/>
                </c:ext>
              </c:extLst>
            </c:dLbl>
            <c:dLbl>
              <c:idx val="107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C-0703-40B5-ADDA-D135C7DA0897}"/>
                </c:ext>
              </c:extLst>
            </c:dLbl>
            <c:dLbl>
              <c:idx val="107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D-0703-40B5-ADDA-D135C7DA0897}"/>
                </c:ext>
              </c:extLst>
            </c:dLbl>
            <c:dLbl>
              <c:idx val="107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E-0703-40B5-ADDA-D135C7DA0897}"/>
                </c:ext>
              </c:extLst>
            </c:dLbl>
            <c:dLbl>
              <c:idx val="107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1F-0703-40B5-ADDA-D135C7DA0897}"/>
                </c:ext>
              </c:extLst>
            </c:dLbl>
            <c:dLbl>
              <c:idx val="107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0-0703-40B5-ADDA-D135C7DA0897}"/>
                </c:ext>
              </c:extLst>
            </c:dLbl>
            <c:dLbl>
              <c:idx val="107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1-0703-40B5-ADDA-D135C7DA0897}"/>
                </c:ext>
              </c:extLst>
            </c:dLbl>
            <c:dLbl>
              <c:idx val="107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2-0703-40B5-ADDA-D135C7DA0897}"/>
                </c:ext>
              </c:extLst>
            </c:dLbl>
            <c:dLbl>
              <c:idx val="107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3-0703-40B5-ADDA-D135C7DA0897}"/>
                </c:ext>
              </c:extLst>
            </c:dLbl>
            <c:dLbl>
              <c:idx val="107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4-0703-40B5-ADDA-D135C7DA0897}"/>
                </c:ext>
              </c:extLst>
            </c:dLbl>
            <c:dLbl>
              <c:idx val="108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5-0703-40B5-ADDA-D135C7DA0897}"/>
                </c:ext>
              </c:extLst>
            </c:dLbl>
            <c:dLbl>
              <c:idx val="108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6-0703-40B5-ADDA-D135C7DA0897}"/>
                </c:ext>
              </c:extLst>
            </c:dLbl>
            <c:dLbl>
              <c:idx val="108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7-0703-40B5-ADDA-D135C7DA0897}"/>
                </c:ext>
              </c:extLst>
            </c:dLbl>
            <c:dLbl>
              <c:idx val="108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8-0703-40B5-ADDA-D135C7DA0897}"/>
                </c:ext>
              </c:extLst>
            </c:dLbl>
            <c:dLbl>
              <c:idx val="108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9-0703-40B5-ADDA-D135C7DA0897}"/>
                </c:ext>
              </c:extLst>
            </c:dLbl>
            <c:dLbl>
              <c:idx val="108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A-0703-40B5-ADDA-D135C7DA0897}"/>
                </c:ext>
              </c:extLst>
            </c:dLbl>
            <c:dLbl>
              <c:idx val="108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B-0703-40B5-ADDA-D135C7DA0897}"/>
                </c:ext>
              </c:extLst>
            </c:dLbl>
            <c:dLbl>
              <c:idx val="108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C-0703-40B5-ADDA-D135C7DA0897}"/>
                </c:ext>
              </c:extLst>
            </c:dLbl>
            <c:dLbl>
              <c:idx val="108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D-0703-40B5-ADDA-D135C7DA0897}"/>
                </c:ext>
              </c:extLst>
            </c:dLbl>
            <c:dLbl>
              <c:idx val="108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E-0703-40B5-ADDA-D135C7DA0897}"/>
                </c:ext>
              </c:extLst>
            </c:dLbl>
            <c:dLbl>
              <c:idx val="109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2F-0703-40B5-ADDA-D135C7DA0897}"/>
                </c:ext>
              </c:extLst>
            </c:dLbl>
            <c:dLbl>
              <c:idx val="1091"/>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0-0703-40B5-ADDA-D135C7DA0897}"/>
                </c:ext>
              </c:extLst>
            </c:dLbl>
            <c:dLbl>
              <c:idx val="1092"/>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1-0703-40B5-ADDA-D135C7DA0897}"/>
                </c:ext>
              </c:extLst>
            </c:dLbl>
            <c:dLbl>
              <c:idx val="109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2-0703-40B5-ADDA-D135C7DA0897}"/>
                </c:ext>
              </c:extLst>
            </c:dLbl>
            <c:dLbl>
              <c:idx val="1094"/>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3-0703-40B5-ADDA-D135C7DA0897}"/>
                </c:ext>
              </c:extLst>
            </c:dLbl>
            <c:dLbl>
              <c:idx val="1095"/>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4-0703-40B5-ADDA-D135C7DA0897}"/>
                </c:ext>
              </c:extLst>
            </c:dLbl>
            <c:dLbl>
              <c:idx val="1096"/>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5-0703-40B5-ADDA-D135C7DA0897}"/>
                </c:ext>
              </c:extLst>
            </c:dLbl>
            <c:dLbl>
              <c:idx val="1097"/>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6-0703-40B5-ADDA-D135C7DA0897}"/>
                </c:ext>
              </c:extLst>
            </c:dLbl>
            <c:dLbl>
              <c:idx val="1098"/>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7-0703-40B5-ADDA-D135C7DA0897}"/>
                </c:ext>
              </c:extLst>
            </c:dLbl>
            <c:dLbl>
              <c:idx val="109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1138-0703-40B5-ADDA-D135C7DA08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Dir val="x"/>
            <c:errBarType val="plus"/>
            <c:errValType val="cust"/>
            <c:noEndCap val="0"/>
            <c:plus>
              <c:numRef>
                <c:f>'Figure 4.3'!$N$110:$N$1000</c:f>
                <c:numCache>
                  <c:formatCode>General</c:formatCode>
                  <c:ptCount val="891"/>
                  <c:pt idx="0">
                    <c:v>70.551579185997298</c:v>
                  </c:pt>
                  <c:pt idx="1">
                    <c:v>70.551579185997298</c:v>
                  </c:pt>
                  <c:pt idx="2">
                    <c:v>70.551579185997298</c:v>
                  </c:pt>
                  <c:pt idx="3">
                    <c:v>70.551579185997298</c:v>
                  </c:pt>
                  <c:pt idx="4">
                    <c:v>70.551579185997298</c:v>
                  </c:pt>
                  <c:pt idx="5">
                    <c:v>70.551579185997298</c:v>
                  </c:pt>
                  <c:pt idx="6">
                    <c:v>70.551579185997298</c:v>
                  </c:pt>
                  <c:pt idx="7">
                    <c:v>70.551579185997298</c:v>
                  </c:pt>
                  <c:pt idx="8">
                    <c:v>70.551579185997298</c:v>
                  </c:pt>
                  <c:pt idx="9">
                    <c:v>70.551579185997298</c:v>
                  </c:pt>
                  <c:pt idx="10">
                    <c:v>70.551579185997298</c:v>
                  </c:pt>
                  <c:pt idx="11">
                    <c:v>70.551579185997298</c:v>
                  </c:pt>
                  <c:pt idx="12">
                    <c:v>70.551579185997298</c:v>
                  </c:pt>
                  <c:pt idx="13">
                    <c:v>70.551579185997298</c:v>
                  </c:pt>
                  <c:pt idx="14">
                    <c:v>70.551579185997298</c:v>
                  </c:pt>
                  <c:pt idx="15">
                    <c:v>70.551579185997298</c:v>
                  </c:pt>
                  <c:pt idx="16">
                    <c:v>70.551579185997298</c:v>
                  </c:pt>
                  <c:pt idx="17">
                    <c:v>70.551579185997298</c:v>
                  </c:pt>
                  <c:pt idx="18">
                    <c:v>70.551579185997298</c:v>
                  </c:pt>
                  <c:pt idx="19">
                    <c:v>70.551579185997298</c:v>
                  </c:pt>
                  <c:pt idx="20">
                    <c:v>70.551579185997298</c:v>
                  </c:pt>
                  <c:pt idx="21">
                    <c:v>70.551579185997298</c:v>
                  </c:pt>
                  <c:pt idx="22">
                    <c:v>70.551579185997298</c:v>
                  </c:pt>
                  <c:pt idx="23">
                    <c:v>70.551579185997298</c:v>
                  </c:pt>
                  <c:pt idx="24">
                    <c:v>70.551579185997298</c:v>
                  </c:pt>
                  <c:pt idx="25">
                    <c:v>70.551579185997298</c:v>
                  </c:pt>
                  <c:pt idx="26">
                    <c:v>70.551579185997298</c:v>
                  </c:pt>
                  <c:pt idx="27">
                    <c:v>70.551579185997298</c:v>
                  </c:pt>
                  <c:pt idx="28">
                    <c:v>70.551579185997298</c:v>
                  </c:pt>
                  <c:pt idx="29">
                    <c:v>70.551579185997298</c:v>
                  </c:pt>
                  <c:pt idx="30">
                    <c:v>70.551579185997298</c:v>
                  </c:pt>
                  <c:pt idx="31">
                    <c:v>70.551579185997298</c:v>
                  </c:pt>
                  <c:pt idx="32">
                    <c:v>70.551579185997298</c:v>
                  </c:pt>
                  <c:pt idx="33">
                    <c:v>70.551579185997298</c:v>
                  </c:pt>
                  <c:pt idx="34">
                    <c:v>70.551579185997298</c:v>
                  </c:pt>
                  <c:pt idx="35">
                    <c:v>70.551579185997298</c:v>
                  </c:pt>
                  <c:pt idx="36">
                    <c:v>70.551579185997298</c:v>
                  </c:pt>
                  <c:pt idx="37">
                    <c:v>70.551579185997298</c:v>
                  </c:pt>
                  <c:pt idx="38">
                    <c:v>70.551579185997298</c:v>
                  </c:pt>
                  <c:pt idx="39">
                    <c:v>70.551579185997298</c:v>
                  </c:pt>
                  <c:pt idx="40">
                    <c:v>70.551579185997298</c:v>
                  </c:pt>
                  <c:pt idx="41">
                    <c:v>70.551579185997298</c:v>
                  </c:pt>
                  <c:pt idx="42">
                    <c:v>70.551579185997298</c:v>
                  </c:pt>
                  <c:pt idx="43">
                    <c:v>70.551579185997298</c:v>
                  </c:pt>
                  <c:pt idx="44">
                    <c:v>70.551579185997298</c:v>
                  </c:pt>
                  <c:pt idx="45">
                    <c:v>70.551579185997298</c:v>
                  </c:pt>
                  <c:pt idx="46">
                    <c:v>70.551579185997298</c:v>
                  </c:pt>
                  <c:pt idx="47">
                    <c:v>70.551579185997298</c:v>
                  </c:pt>
                  <c:pt idx="48">
                    <c:v>70.551579185997298</c:v>
                  </c:pt>
                  <c:pt idx="49">
                    <c:v>70.551579185997298</c:v>
                  </c:pt>
                  <c:pt idx="50">
                    <c:v>70.551579185997298</c:v>
                  </c:pt>
                  <c:pt idx="51">
                    <c:v>70.551579185997298</c:v>
                  </c:pt>
                  <c:pt idx="52">
                    <c:v>70.551579185997298</c:v>
                  </c:pt>
                  <c:pt idx="53">
                    <c:v>70.551579185997298</c:v>
                  </c:pt>
                  <c:pt idx="54">
                    <c:v>70.551579185997298</c:v>
                  </c:pt>
                  <c:pt idx="55">
                    <c:v>82.459831190789203</c:v>
                  </c:pt>
                  <c:pt idx="56">
                    <c:v>82.459831190789203</c:v>
                  </c:pt>
                  <c:pt idx="57">
                    <c:v>82.459831190789203</c:v>
                  </c:pt>
                  <c:pt idx="58">
                    <c:v>82.459831190789203</c:v>
                  </c:pt>
                  <c:pt idx="59">
                    <c:v>82.459831190789203</c:v>
                  </c:pt>
                  <c:pt idx="60">
                    <c:v>82.459831190789203</c:v>
                  </c:pt>
                  <c:pt idx="61">
                    <c:v>82.459831190789203</c:v>
                  </c:pt>
                  <c:pt idx="62">
                    <c:v>82.459831190789203</c:v>
                  </c:pt>
                  <c:pt idx="63">
                    <c:v>82.459831190789203</c:v>
                  </c:pt>
                  <c:pt idx="64">
                    <c:v>82.459831190789203</c:v>
                  </c:pt>
                  <c:pt idx="65">
                    <c:v>82.459831190789203</c:v>
                  </c:pt>
                  <c:pt idx="66">
                    <c:v>82.459831190789203</c:v>
                  </c:pt>
                  <c:pt idx="67">
                    <c:v>82.459831190789203</c:v>
                  </c:pt>
                  <c:pt idx="68">
                    <c:v>82.459831190789203</c:v>
                  </c:pt>
                  <c:pt idx="69">
                    <c:v>82.459831190789203</c:v>
                  </c:pt>
                  <c:pt idx="70">
                    <c:v>82.459831190789203</c:v>
                  </c:pt>
                  <c:pt idx="71">
                    <c:v>82.459831190789203</c:v>
                  </c:pt>
                  <c:pt idx="72">
                    <c:v>82.459831190789203</c:v>
                  </c:pt>
                  <c:pt idx="73">
                    <c:v>82.459831190789203</c:v>
                  </c:pt>
                  <c:pt idx="74">
                    <c:v>82.459831190789203</c:v>
                  </c:pt>
                  <c:pt idx="75">
                    <c:v>82.459831190789203</c:v>
                  </c:pt>
                  <c:pt idx="76">
                    <c:v>82.459831190789203</c:v>
                  </c:pt>
                  <c:pt idx="77">
                    <c:v>82.459831190789203</c:v>
                  </c:pt>
                  <c:pt idx="78">
                    <c:v>82.459831190789203</c:v>
                  </c:pt>
                  <c:pt idx="79">
                    <c:v>82.459831190789203</c:v>
                  </c:pt>
                  <c:pt idx="80">
                    <c:v>82.459831190789203</c:v>
                  </c:pt>
                  <c:pt idx="81">
                    <c:v>82.459831190789203</c:v>
                  </c:pt>
                  <c:pt idx="82">
                    <c:v>82.459831190789203</c:v>
                  </c:pt>
                  <c:pt idx="83">
                    <c:v>82.459831190789203</c:v>
                  </c:pt>
                  <c:pt idx="84">
                    <c:v>82.459831190789203</c:v>
                  </c:pt>
                  <c:pt idx="85">
                    <c:v>82.459831190789203</c:v>
                  </c:pt>
                  <c:pt idx="86">
                    <c:v>82.459831190789203</c:v>
                  </c:pt>
                  <c:pt idx="87">
                    <c:v>82.459831190789203</c:v>
                  </c:pt>
                  <c:pt idx="88">
                    <c:v>82.459831190789203</c:v>
                  </c:pt>
                  <c:pt idx="89">
                    <c:v>82.459831190789203</c:v>
                  </c:pt>
                  <c:pt idx="90">
                    <c:v>82.459831190789203</c:v>
                  </c:pt>
                  <c:pt idx="91">
                    <c:v>82.459831190789203</c:v>
                  </c:pt>
                  <c:pt idx="92">
                    <c:v>82.459831190789203</c:v>
                  </c:pt>
                  <c:pt idx="93">
                    <c:v>82.459831190789203</c:v>
                  </c:pt>
                  <c:pt idx="94">
                    <c:v>82.459831190789203</c:v>
                  </c:pt>
                  <c:pt idx="95">
                    <c:v>82.459831190789203</c:v>
                  </c:pt>
                  <c:pt idx="96">
                    <c:v>82.459831190789203</c:v>
                  </c:pt>
                  <c:pt idx="97">
                    <c:v>82.459831190789203</c:v>
                  </c:pt>
                  <c:pt idx="98">
                    <c:v>82.459831190789203</c:v>
                  </c:pt>
                  <c:pt idx="99">
                    <c:v>82.459831190789203</c:v>
                  </c:pt>
                  <c:pt idx="100">
                    <c:v>82.459831190789203</c:v>
                  </c:pt>
                  <c:pt idx="101">
                    <c:v>82.459831190789203</c:v>
                  </c:pt>
                  <c:pt idx="102">
                    <c:v>82.459831190789203</c:v>
                  </c:pt>
                  <c:pt idx="103">
                    <c:v>82.459831190789203</c:v>
                  </c:pt>
                  <c:pt idx="104">
                    <c:v>82.459831190789203</c:v>
                  </c:pt>
                  <c:pt idx="105">
                    <c:v>82.459831190789203</c:v>
                  </c:pt>
                  <c:pt idx="106">
                    <c:v>82.459831190789203</c:v>
                  </c:pt>
                  <c:pt idx="107">
                    <c:v>82.459831190789203</c:v>
                  </c:pt>
                  <c:pt idx="108">
                    <c:v>82.459831190789203</c:v>
                  </c:pt>
                  <c:pt idx="109">
                    <c:v>82.459831190789203</c:v>
                  </c:pt>
                  <c:pt idx="110">
                    <c:v>59.490899364301697</c:v>
                  </c:pt>
                  <c:pt idx="111">
                    <c:v>59.490899364301697</c:v>
                  </c:pt>
                  <c:pt idx="112">
                    <c:v>59.490899364301697</c:v>
                  </c:pt>
                  <c:pt idx="113">
                    <c:v>59.490899364301697</c:v>
                  </c:pt>
                  <c:pt idx="114">
                    <c:v>59.490899364301697</c:v>
                  </c:pt>
                  <c:pt idx="115">
                    <c:v>59.490899364301697</c:v>
                  </c:pt>
                  <c:pt idx="116">
                    <c:v>59.490899364301697</c:v>
                  </c:pt>
                  <c:pt idx="117">
                    <c:v>59.490899364301697</c:v>
                  </c:pt>
                  <c:pt idx="118">
                    <c:v>59.490899364301697</c:v>
                  </c:pt>
                  <c:pt idx="119">
                    <c:v>59.490899364301697</c:v>
                  </c:pt>
                  <c:pt idx="120">
                    <c:v>59.490899364301697</c:v>
                  </c:pt>
                  <c:pt idx="121">
                    <c:v>59.490899364301697</c:v>
                  </c:pt>
                  <c:pt idx="122">
                    <c:v>59.490899364301697</c:v>
                  </c:pt>
                  <c:pt idx="123">
                    <c:v>59.490899364301697</c:v>
                  </c:pt>
                  <c:pt idx="124">
                    <c:v>59.490899364301697</c:v>
                  </c:pt>
                  <c:pt idx="125">
                    <c:v>59.490899364301697</c:v>
                  </c:pt>
                  <c:pt idx="126">
                    <c:v>59.490899364301697</c:v>
                  </c:pt>
                  <c:pt idx="127">
                    <c:v>59.490899364301697</c:v>
                  </c:pt>
                  <c:pt idx="128">
                    <c:v>59.490899364301697</c:v>
                  </c:pt>
                  <c:pt idx="129">
                    <c:v>59.490899364301697</c:v>
                  </c:pt>
                  <c:pt idx="130">
                    <c:v>59.490899364301697</c:v>
                  </c:pt>
                  <c:pt idx="131">
                    <c:v>59.490899364301697</c:v>
                  </c:pt>
                  <c:pt idx="132">
                    <c:v>59.490899364301697</c:v>
                  </c:pt>
                  <c:pt idx="133">
                    <c:v>59.490899364301697</c:v>
                  </c:pt>
                  <c:pt idx="134">
                    <c:v>59.490899364301697</c:v>
                  </c:pt>
                  <c:pt idx="135">
                    <c:v>59.490899364301697</c:v>
                  </c:pt>
                  <c:pt idx="136">
                    <c:v>59.490899364301697</c:v>
                  </c:pt>
                  <c:pt idx="137">
                    <c:v>59.490899364301697</c:v>
                  </c:pt>
                  <c:pt idx="138">
                    <c:v>59.490899364301697</c:v>
                  </c:pt>
                  <c:pt idx="139">
                    <c:v>59.490899364301697</c:v>
                  </c:pt>
                  <c:pt idx="140">
                    <c:v>59.490899364301697</c:v>
                  </c:pt>
                  <c:pt idx="141">
                    <c:v>59.490899364301697</c:v>
                  </c:pt>
                  <c:pt idx="142">
                    <c:v>59.490899364301697</c:v>
                  </c:pt>
                  <c:pt idx="143">
                    <c:v>59.490899364301697</c:v>
                  </c:pt>
                  <c:pt idx="144">
                    <c:v>59.490899364301697</c:v>
                  </c:pt>
                  <c:pt idx="145">
                    <c:v>59.490899364301697</c:v>
                  </c:pt>
                  <c:pt idx="146">
                    <c:v>59.490899364301697</c:v>
                  </c:pt>
                  <c:pt idx="147">
                    <c:v>59.490899364301697</c:v>
                  </c:pt>
                  <c:pt idx="148">
                    <c:v>59.490899364301697</c:v>
                  </c:pt>
                  <c:pt idx="149">
                    <c:v>59.490899364301697</c:v>
                  </c:pt>
                  <c:pt idx="150">
                    <c:v>59.490899364301697</c:v>
                  </c:pt>
                  <c:pt idx="151">
                    <c:v>59.490899364301697</c:v>
                  </c:pt>
                  <c:pt idx="152">
                    <c:v>59.490899364301697</c:v>
                  </c:pt>
                  <c:pt idx="153">
                    <c:v>59.490899364301697</c:v>
                  </c:pt>
                  <c:pt idx="154">
                    <c:v>59.490899364301697</c:v>
                  </c:pt>
                  <c:pt idx="155">
                    <c:v>59.490899364301697</c:v>
                  </c:pt>
                  <c:pt idx="156">
                    <c:v>59.490899364301697</c:v>
                  </c:pt>
                  <c:pt idx="157">
                    <c:v>59.490899364301697</c:v>
                  </c:pt>
                  <c:pt idx="158">
                    <c:v>59.490899364301697</c:v>
                  </c:pt>
                  <c:pt idx="159">
                    <c:v>59.490899364301697</c:v>
                  </c:pt>
                  <c:pt idx="160">
                    <c:v>59.490899364301697</c:v>
                  </c:pt>
                  <c:pt idx="161">
                    <c:v>59.490899364301697</c:v>
                  </c:pt>
                  <c:pt idx="162">
                    <c:v>59.490899364301697</c:v>
                  </c:pt>
                  <c:pt idx="163">
                    <c:v>59.490899364301697</c:v>
                  </c:pt>
                  <c:pt idx="164">
                    <c:v>59.490899364301697</c:v>
                  </c:pt>
                  <c:pt idx="165">
                    <c:v>66.463039315034806</c:v>
                  </c:pt>
                  <c:pt idx="166">
                    <c:v>66.463039315034806</c:v>
                  </c:pt>
                  <c:pt idx="167">
                    <c:v>66.463039315034806</c:v>
                  </c:pt>
                  <c:pt idx="168">
                    <c:v>66.463039315034806</c:v>
                  </c:pt>
                  <c:pt idx="169">
                    <c:v>66.463039315034806</c:v>
                  </c:pt>
                  <c:pt idx="170">
                    <c:v>66.463039315034806</c:v>
                  </c:pt>
                  <c:pt idx="171">
                    <c:v>66.463039315034806</c:v>
                  </c:pt>
                  <c:pt idx="172">
                    <c:v>66.463039315034806</c:v>
                  </c:pt>
                  <c:pt idx="173">
                    <c:v>66.463039315034806</c:v>
                  </c:pt>
                  <c:pt idx="174">
                    <c:v>66.463039315034806</c:v>
                  </c:pt>
                  <c:pt idx="175">
                    <c:v>66.463039315034806</c:v>
                  </c:pt>
                  <c:pt idx="176">
                    <c:v>66.463039315034806</c:v>
                  </c:pt>
                  <c:pt idx="177">
                    <c:v>66.463039315034806</c:v>
                  </c:pt>
                  <c:pt idx="178">
                    <c:v>66.463039315034806</c:v>
                  </c:pt>
                  <c:pt idx="179">
                    <c:v>66.463039315034806</c:v>
                  </c:pt>
                  <c:pt idx="180">
                    <c:v>66.463039315034806</c:v>
                  </c:pt>
                  <c:pt idx="181">
                    <c:v>66.463039315034806</c:v>
                  </c:pt>
                  <c:pt idx="182">
                    <c:v>66.463039315034806</c:v>
                  </c:pt>
                  <c:pt idx="183">
                    <c:v>66.463039315034806</c:v>
                  </c:pt>
                  <c:pt idx="184">
                    <c:v>66.463039315034806</c:v>
                  </c:pt>
                  <c:pt idx="185">
                    <c:v>66.463039315034806</c:v>
                  </c:pt>
                  <c:pt idx="186">
                    <c:v>66.463039315034806</c:v>
                  </c:pt>
                  <c:pt idx="187">
                    <c:v>66.463039315034806</c:v>
                  </c:pt>
                  <c:pt idx="188">
                    <c:v>66.463039315034806</c:v>
                  </c:pt>
                  <c:pt idx="189">
                    <c:v>66.463039315034806</c:v>
                  </c:pt>
                  <c:pt idx="190">
                    <c:v>66.463039315034806</c:v>
                  </c:pt>
                  <c:pt idx="191">
                    <c:v>66.463039315034806</c:v>
                  </c:pt>
                  <c:pt idx="192">
                    <c:v>66.463039315034806</c:v>
                  </c:pt>
                  <c:pt idx="193">
                    <c:v>66.463039315034806</c:v>
                  </c:pt>
                  <c:pt idx="194">
                    <c:v>66.463039315034806</c:v>
                  </c:pt>
                  <c:pt idx="195">
                    <c:v>66.463039315034806</c:v>
                  </c:pt>
                  <c:pt idx="196">
                    <c:v>66.463039315034806</c:v>
                  </c:pt>
                  <c:pt idx="197">
                    <c:v>66.463039315034806</c:v>
                  </c:pt>
                  <c:pt idx="198">
                    <c:v>66.463039315034806</c:v>
                  </c:pt>
                  <c:pt idx="199">
                    <c:v>66.463039315034806</c:v>
                  </c:pt>
                  <c:pt idx="200">
                    <c:v>66.463039315034806</c:v>
                  </c:pt>
                  <c:pt idx="201">
                    <c:v>66.463039315034806</c:v>
                  </c:pt>
                  <c:pt idx="202">
                    <c:v>66.463039315034806</c:v>
                  </c:pt>
                  <c:pt idx="203">
                    <c:v>66.463039315034806</c:v>
                  </c:pt>
                  <c:pt idx="204">
                    <c:v>66.463039315034806</c:v>
                  </c:pt>
                  <c:pt idx="205">
                    <c:v>66.463039315034806</c:v>
                  </c:pt>
                  <c:pt idx="206">
                    <c:v>66.463039315034806</c:v>
                  </c:pt>
                  <c:pt idx="207">
                    <c:v>66.463039315034806</c:v>
                  </c:pt>
                  <c:pt idx="208">
                    <c:v>66.463039315034806</c:v>
                  </c:pt>
                  <c:pt idx="209">
                    <c:v>66.463039315034806</c:v>
                  </c:pt>
                  <c:pt idx="210">
                    <c:v>66.463039315034806</c:v>
                  </c:pt>
                  <c:pt idx="211">
                    <c:v>66.463039315034806</c:v>
                  </c:pt>
                  <c:pt idx="212">
                    <c:v>66.463039315034806</c:v>
                  </c:pt>
                  <c:pt idx="213">
                    <c:v>66.463039315034806</c:v>
                  </c:pt>
                  <c:pt idx="214">
                    <c:v>66.463039315034806</c:v>
                  </c:pt>
                  <c:pt idx="215">
                    <c:v>66.463039315034806</c:v>
                  </c:pt>
                  <c:pt idx="216">
                    <c:v>66.463039315034806</c:v>
                  </c:pt>
                  <c:pt idx="217">
                    <c:v>66.463039315034806</c:v>
                  </c:pt>
                  <c:pt idx="218">
                    <c:v>66.463039315034806</c:v>
                  </c:pt>
                  <c:pt idx="219">
                    <c:v>66.463039315034806</c:v>
                  </c:pt>
                  <c:pt idx="220">
                    <c:v>60.576526994723203</c:v>
                  </c:pt>
                  <c:pt idx="221">
                    <c:v>60.576526994723203</c:v>
                  </c:pt>
                  <c:pt idx="222">
                    <c:v>60.576526994723203</c:v>
                  </c:pt>
                  <c:pt idx="223">
                    <c:v>60.576526994723203</c:v>
                  </c:pt>
                  <c:pt idx="224">
                    <c:v>60.576526994723203</c:v>
                  </c:pt>
                  <c:pt idx="225">
                    <c:v>60.576526994723203</c:v>
                  </c:pt>
                  <c:pt idx="226">
                    <c:v>60.576526994723203</c:v>
                  </c:pt>
                  <c:pt idx="227">
                    <c:v>60.576526994723203</c:v>
                  </c:pt>
                  <c:pt idx="228">
                    <c:v>60.576526994723203</c:v>
                  </c:pt>
                  <c:pt idx="229">
                    <c:v>60.576526994723203</c:v>
                  </c:pt>
                  <c:pt idx="230">
                    <c:v>60.576526994723203</c:v>
                  </c:pt>
                  <c:pt idx="231">
                    <c:v>60.576526994723203</c:v>
                  </c:pt>
                  <c:pt idx="232">
                    <c:v>60.576526994723203</c:v>
                  </c:pt>
                  <c:pt idx="233">
                    <c:v>60.576526994723203</c:v>
                  </c:pt>
                  <c:pt idx="234">
                    <c:v>60.576526994723203</c:v>
                  </c:pt>
                  <c:pt idx="235">
                    <c:v>60.576526994723203</c:v>
                  </c:pt>
                  <c:pt idx="236">
                    <c:v>60.576526994723203</c:v>
                  </c:pt>
                  <c:pt idx="237">
                    <c:v>60.576526994723203</c:v>
                  </c:pt>
                  <c:pt idx="238">
                    <c:v>60.576526994723203</c:v>
                  </c:pt>
                  <c:pt idx="239">
                    <c:v>60.576526994723203</c:v>
                  </c:pt>
                  <c:pt idx="240">
                    <c:v>60.576526994723203</c:v>
                  </c:pt>
                  <c:pt idx="241">
                    <c:v>60.576526994723203</c:v>
                  </c:pt>
                  <c:pt idx="242">
                    <c:v>60.576526994723203</c:v>
                  </c:pt>
                  <c:pt idx="243">
                    <c:v>60.576526994723203</c:v>
                  </c:pt>
                  <c:pt idx="244">
                    <c:v>60.576526994723203</c:v>
                  </c:pt>
                  <c:pt idx="245">
                    <c:v>60.576526994723203</c:v>
                  </c:pt>
                  <c:pt idx="246">
                    <c:v>60.576526994723203</c:v>
                  </c:pt>
                  <c:pt idx="247">
                    <c:v>60.576526994723203</c:v>
                  </c:pt>
                  <c:pt idx="248">
                    <c:v>60.576526994723203</c:v>
                  </c:pt>
                  <c:pt idx="249">
                    <c:v>60.576526994723203</c:v>
                  </c:pt>
                  <c:pt idx="250">
                    <c:v>60.576526994723203</c:v>
                  </c:pt>
                  <c:pt idx="251">
                    <c:v>60.576526994723203</c:v>
                  </c:pt>
                  <c:pt idx="252">
                    <c:v>60.576526994723203</c:v>
                  </c:pt>
                  <c:pt idx="253">
                    <c:v>60.576526994723203</c:v>
                  </c:pt>
                  <c:pt idx="254">
                    <c:v>60.576526994723203</c:v>
                  </c:pt>
                  <c:pt idx="255">
                    <c:v>60.576526994723203</c:v>
                  </c:pt>
                  <c:pt idx="256">
                    <c:v>60.576526994723203</c:v>
                  </c:pt>
                  <c:pt idx="257">
                    <c:v>60.576526994723203</c:v>
                  </c:pt>
                  <c:pt idx="258">
                    <c:v>60.576526994723203</c:v>
                  </c:pt>
                  <c:pt idx="259">
                    <c:v>60.576526994723203</c:v>
                  </c:pt>
                  <c:pt idx="260">
                    <c:v>60.576526994723203</c:v>
                  </c:pt>
                  <c:pt idx="261">
                    <c:v>60.576526994723203</c:v>
                  </c:pt>
                  <c:pt idx="262">
                    <c:v>60.576526994723203</c:v>
                  </c:pt>
                  <c:pt idx="263">
                    <c:v>60.576526994723203</c:v>
                  </c:pt>
                  <c:pt idx="264">
                    <c:v>60.576526994723203</c:v>
                  </c:pt>
                  <c:pt idx="265">
                    <c:v>60.576526994723203</c:v>
                  </c:pt>
                  <c:pt idx="266">
                    <c:v>60.576526994723203</c:v>
                  </c:pt>
                  <c:pt idx="267">
                    <c:v>60.576526994723203</c:v>
                  </c:pt>
                  <c:pt idx="268">
                    <c:v>60.576526994723203</c:v>
                  </c:pt>
                  <c:pt idx="269">
                    <c:v>60.576526994723203</c:v>
                  </c:pt>
                  <c:pt idx="270">
                    <c:v>60.576526994723203</c:v>
                  </c:pt>
                  <c:pt idx="271">
                    <c:v>60.576526994723203</c:v>
                  </c:pt>
                  <c:pt idx="272">
                    <c:v>60.576526994723203</c:v>
                  </c:pt>
                  <c:pt idx="273">
                    <c:v>60.576526994723203</c:v>
                  </c:pt>
                  <c:pt idx="274">
                    <c:v>60.576526994723203</c:v>
                  </c:pt>
                  <c:pt idx="275">
                    <c:v>53.408351890824903</c:v>
                  </c:pt>
                  <c:pt idx="276">
                    <c:v>53.408351890824903</c:v>
                  </c:pt>
                  <c:pt idx="277">
                    <c:v>53.408351890824903</c:v>
                  </c:pt>
                  <c:pt idx="278">
                    <c:v>53.408351890824903</c:v>
                  </c:pt>
                  <c:pt idx="279">
                    <c:v>53.408351890824903</c:v>
                  </c:pt>
                  <c:pt idx="280">
                    <c:v>53.408351890824903</c:v>
                  </c:pt>
                  <c:pt idx="281">
                    <c:v>53.408351890824903</c:v>
                  </c:pt>
                  <c:pt idx="282">
                    <c:v>53.408351890824903</c:v>
                  </c:pt>
                  <c:pt idx="283">
                    <c:v>53.408351890824903</c:v>
                  </c:pt>
                  <c:pt idx="284">
                    <c:v>53.408351890824903</c:v>
                  </c:pt>
                  <c:pt idx="285">
                    <c:v>53.408351890824903</c:v>
                  </c:pt>
                  <c:pt idx="286">
                    <c:v>53.408351890824903</c:v>
                  </c:pt>
                  <c:pt idx="287">
                    <c:v>53.408351890824903</c:v>
                  </c:pt>
                  <c:pt idx="288">
                    <c:v>53.408351890824903</c:v>
                  </c:pt>
                  <c:pt idx="289">
                    <c:v>53.408351890824903</c:v>
                  </c:pt>
                  <c:pt idx="290">
                    <c:v>53.408351890824903</c:v>
                  </c:pt>
                  <c:pt idx="291">
                    <c:v>53.408351890824903</c:v>
                  </c:pt>
                  <c:pt idx="292">
                    <c:v>53.408351890824903</c:v>
                  </c:pt>
                  <c:pt idx="293">
                    <c:v>53.408351890824903</c:v>
                  </c:pt>
                  <c:pt idx="294">
                    <c:v>53.408351890824903</c:v>
                  </c:pt>
                  <c:pt idx="295">
                    <c:v>53.408351890824903</c:v>
                  </c:pt>
                  <c:pt idx="296">
                    <c:v>53.408351890824903</c:v>
                  </c:pt>
                  <c:pt idx="297">
                    <c:v>53.408351890824903</c:v>
                  </c:pt>
                  <c:pt idx="298">
                    <c:v>53.408351890824903</c:v>
                  </c:pt>
                  <c:pt idx="299">
                    <c:v>53.408351890824903</c:v>
                  </c:pt>
                  <c:pt idx="300">
                    <c:v>53.408351890824903</c:v>
                  </c:pt>
                  <c:pt idx="301">
                    <c:v>53.408351890824903</c:v>
                  </c:pt>
                  <c:pt idx="302">
                    <c:v>53.408351890824903</c:v>
                  </c:pt>
                  <c:pt idx="303">
                    <c:v>53.408351890824903</c:v>
                  </c:pt>
                  <c:pt idx="304">
                    <c:v>53.408351890824903</c:v>
                  </c:pt>
                  <c:pt idx="305">
                    <c:v>53.408351890824903</c:v>
                  </c:pt>
                  <c:pt idx="306">
                    <c:v>53.408351890824903</c:v>
                  </c:pt>
                  <c:pt idx="307">
                    <c:v>53.408351890824903</c:v>
                  </c:pt>
                  <c:pt idx="308">
                    <c:v>53.408351890824903</c:v>
                  </c:pt>
                  <c:pt idx="309">
                    <c:v>53.408351890824903</c:v>
                  </c:pt>
                  <c:pt idx="310">
                    <c:v>53.408351890824903</c:v>
                  </c:pt>
                  <c:pt idx="311">
                    <c:v>53.408351890824903</c:v>
                  </c:pt>
                  <c:pt idx="312">
                    <c:v>53.408351890824903</c:v>
                  </c:pt>
                  <c:pt idx="313">
                    <c:v>53.408351890824903</c:v>
                  </c:pt>
                  <c:pt idx="314">
                    <c:v>53.408351890824903</c:v>
                  </c:pt>
                  <c:pt idx="315">
                    <c:v>53.408351890824903</c:v>
                  </c:pt>
                  <c:pt idx="316">
                    <c:v>53.408351890824903</c:v>
                  </c:pt>
                  <c:pt idx="317">
                    <c:v>53.408351890824903</c:v>
                  </c:pt>
                  <c:pt idx="318">
                    <c:v>53.408351890824903</c:v>
                  </c:pt>
                  <c:pt idx="319">
                    <c:v>53.408351890824903</c:v>
                  </c:pt>
                  <c:pt idx="320">
                    <c:v>53.408351890824903</c:v>
                  </c:pt>
                  <c:pt idx="321">
                    <c:v>53.408351890824903</c:v>
                  </c:pt>
                  <c:pt idx="322">
                    <c:v>53.408351890824903</c:v>
                  </c:pt>
                  <c:pt idx="323">
                    <c:v>53.408351890824903</c:v>
                  </c:pt>
                  <c:pt idx="324">
                    <c:v>53.408351890824903</c:v>
                  </c:pt>
                  <c:pt idx="325">
                    <c:v>53.408351890824903</c:v>
                  </c:pt>
                  <c:pt idx="326">
                    <c:v>53.408351890824903</c:v>
                  </c:pt>
                  <c:pt idx="327">
                    <c:v>53.408351890824903</c:v>
                  </c:pt>
                  <c:pt idx="328">
                    <c:v>53.408351890824903</c:v>
                  </c:pt>
                  <c:pt idx="329">
                    <c:v>53.408351890824903</c:v>
                  </c:pt>
                  <c:pt idx="330">
                    <c:v>59.877692086779199</c:v>
                  </c:pt>
                  <c:pt idx="331">
                    <c:v>59.877692086779199</c:v>
                  </c:pt>
                  <c:pt idx="332">
                    <c:v>59.877692086779199</c:v>
                  </c:pt>
                  <c:pt idx="333">
                    <c:v>59.877692086779199</c:v>
                  </c:pt>
                  <c:pt idx="334">
                    <c:v>59.877692086779199</c:v>
                  </c:pt>
                  <c:pt idx="335">
                    <c:v>59.877692086779199</c:v>
                  </c:pt>
                  <c:pt idx="336">
                    <c:v>59.877692086779199</c:v>
                  </c:pt>
                  <c:pt idx="337">
                    <c:v>59.877692086779199</c:v>
                  </c:pt>
                  <c:pt idx="338">
                    <c:v>59.877692086779199</c:v>
                  </c:pt>
                  <c:pt idx="339">
                    <c:v>59.877692086779199</c:v>
                  </c:pt>
                  <c:pt idx="340">
                    <c:v>59.877692086779199</c:v>
                  </c:pt>
                  <c:pt idx="341">
                    <c:v>59.877692086779199</c:v>
                  </c:pt>
                  <c:pt idx="342">
                    <c:v>59.877692086779199</c:v>
                  </c:pt>
                  <c:pt idx="343">
                    <c:v>59.877692086779199</c:v>
                  </c:pt>
                  <c:pt idx="344">
                    <c:v>59.877692086779199</c:v>
                  </c:pt>
                  <c:pt idx="345">
                    <c:v>59.877692086779199</c:v>
                  </c:pt>
                  <c:pt idx="346">
                    <c:v>59.877692086779199</c:v>
                  </c:pt>
                  <c:pt idx="347">
                    <c:v>59.877692086779199</c:v>
                  </c:pt>
                  <c:pt idx="348">
                    <c:v>59.877692086779199</c:v>
                  </c:pt>
                  <c:pt idx="349">
                    <c:v>59.877692086779199</c:v>
                  </c:pt>
                  <c:pt idx="350">
                    <c:v>59.877692086779199</c:v>
                  </c:pt>
                  <c:pt idx="351">
                    <c:v>59.877692086779199</c:v>
                  </c:pt>
                  <c:pt idx="352">
                    <c:v>59.877692086779199</c:v>
                  </c:pt>
                  <c:pt idx="353">
                    <c:v>59.877692086779199</c:v>
                  </c:pt>
                  <c:pt idx="354">
                    <c:v>59.877692086779199</c:v>
                  </c:pt>
                  <c:pt idx="355">
                    <c:v>59.877692086779199</c:v>
                  </c:pt>
                  <c:pt idx="356">
                    <c:v>59.877692086779199</c:v>
                  </c:pt>
                  <c:pt idx="357">
                    <c:v>59.877692086779199</c:v>
                  </c:pt>
                  <c:pt idx="358">
                    <c:v>59.877692086779199</c:v>
                  </c:pt>
                  <c:pt idx="359">
                    <c:v>59.877692086779199</c:v>
                  </c:pt>
                  <c:pt idx="360">
                    <c:v>59.877692086779199</c:v>
                  </c:pt>
                  <c:pt idx="361">
                    <c:v>59.877692086779199</c:v>
                  </c:pt>
                  <c:pt idx="362">
                    <c:v>59.877692086779199</c:v>
                  </c:pt>
                  <c:pt idx="363">
                    <c:v>59.877692086779199</c:v>
                  </c:pt>
                  <c:pt idx="364">
                    <c:v>59.877692086779199</c:v>
                  </c:pt>
                  <c:pt idx="365">
                    <c:v>59.877692086779199</c:v>
                  </c:pt>
                  <c:pt idx="366">
                    <c:v>59.877692086779199</c:v>
                  </c:pt>
                  <c:pt idx="367">
                    <c:v>59.877692086779199</c:v>
                  </c:pt>
                  <c:pt idx="368">
                    <c:v>59.877692086779199</c:v>
                  </c:pt>
                  <c:pt idx="369">
                    <c:v>59.877692086779199</c:v>
                  </c:pt>
                  <c:pt idx="370">
                    <c:v>59.877692086779199</c:v>
                  </c:pt>
                  <c:pt idx="371">
                    <c:v>59.877692086779199</c:v>
                  </c:pt>
                  <c:pt idx="372">
                    <c:v>59.877692086779199</c:v>
                  </c:pt>
                  <c:pt idx="373">
                    <c:v>59.877692086779199</c:v>
                  </c:pt>
                  <c:pt idx="374">
                    <c:v>59.877692086779199</c:v>
                  </c:pt>
                  <c:pt idx="375">
                    <c:v>59.877692086779199</c:v>
                  </c:pt>
                  <c:pt idx="376">
                    <c:v>59.877692086779199</c:v>
                  </c:pt>
                  <c:pt idx="377">
                    <c:v>59.877692086779199</c:v>
                  </c:pt>
                  <c:pt idx="378">
                    <c:v>59.877692086779199</c:v>
                  </c:pt>
                  <c:pt idx="379">
                    <c:v>59.877692086779199</c:v>
                  </c:pt>
                  <c:pt idx="380">
                    <c:v>59.877692086779199</c:v>
                  </c:pt>
                  <c:pt idx="381">
                    <c:v>59.877692086779199</c:v>
                  </c:pt>
                  <c:pt idx="382">
                    <c:v>59.877692086779199</c:v>
                  </c:pt>
                  <c:pt idx="383">
                    <c:v>59.877692086779199</c:v>
                  </c:pt>
                  <c:pt idx="384">
                    <c:v>59.877692086779199</c:v>
                  </c:pt>
                </c:numCache>
              </c:numRef>
            </c:plus>
            <c:minus>
              <c:numLit>
                <c:formatCode>General</c:formatCode>
                <c:ptCount val="1"/>
                <c:pt idx="0">
                  <c:v>1</c:v>
                </c:pt>
              </c:numLit>
            </c:minus>
            <c:spPr>
              <a:noFill/>
              <a:ln w="6350" cap="flat" cmpd="sng" algn="ctr">
                <a:solidFill>
                  <a:schemeClr val="tx1">
                    <a:lumMod val="65000"/>
                    <a:lumOff val="35000"/>
                  </a:schemeClr>
                </a:solidFill>
                <a:round/>
              </a:ln>
              <a:effectLst/>
            </c:spPr>
          </c:errBars>
          <c:xVal>
            <c:numRef>
              <c:f>'Figure 4.3'!$C$110:$C$1209</c:f>
              <c:numCache>
                <c:formatCode>General</c:formatCode>
                <c:ptCount val="1100"/>
                <c:pt idx="0">
                  <c:v>81.314908478820499</c:v>
                </c:pt>
                <c:pt idx="1">
                  <c:v>22.264945737175701</c:v>
                </c:pt>
                <c:pt idx="2">
                  <c:v>25.955051854932702</c:v>
                </c:pt>
                <c:pt idx="3">
                  <c:v>44.926575757412898</c:v>
                </c:pt>
                <c:pt idx="4">
                  <c:v>73.786212762031298</c:v>
                </c:pt>
                <c:pt idx="5">
                  <c:v>30.360670042308101</c:v>
                </c:pt>
                <c:pt idx="6">
                  <c:v>34.802297202195597</c:v>
                </c:pt>
                <c:pt idx="7">
                  <c:v>23.662968379167602</c:v>
                </c:pt>
                <c:pt idx="8">
                  <c:v>56.271226135154201</c:v>
                </c:pt>
                <c:pt idx="9">
                  <c:v>38.5822924491913</c:v>
                </c:pt>
                <c:pt idx="10">
                  <c:v>28.2152174023838</c:v>
                </c:pt>
                <c:pt idx="11">
                  <c:v>50.392146673578502</c:v>
                </c:pt>
                <c:pt idx="12">
                  <c:v>57.4592955555148</c:v>
                </c:pt>
                <c:pt idx="13">
                  <c:v>28.604173932797099</c:v>
                </c:pt>
                <c:pt idx="14">
                  <c:v>20.610617043036999</c:v>
                </c:pt>
                <c:pt idx="15">
                  <c:v>44.115544602827597</c:v>
                </c:pt>
                <c:pt idx="16">
                  <c:v>20.9629039183862</c:v>
                </c:pt>
                <c:pt idx="17">
                  <c:v>25.3725170026452</c:v>
                </c:pt>
                <c:pt idx="18">
                  <c:v>14.471743647674201</c:v>
                </c:pt>
                <c:pt idx="19">
                  <c:v>31.669617859256601</c:v>
                </c:pt>
                <c:pt idx="20">
                  <c:v>33.172582235715602</c:v>
                </c:pt>
                <c:pt idx="21">
                  <c:v>32.673712772786899</c:v>
                </c:pt>
                <c:pt idx="22">
                  <c:v>40.273985550181898</c:v>
                </c:pt>
                <c:pt idx="23">
                  <c:v>16.648335561191601</c:v>
                </c:pt>
                <c:pt idx="24">
                  <c:v>48.638250281159898</c:v>
                </c:pt>
                <c:pt idx="25">
                  <c:v>27.0890351127466</c:v>
                </c:pt>
                <c:pt idx="26">
                  <c:v>76.115908673833403</c:v>
                </c:pt>
                <c:pt idx="27">
                  <c:v>41.9839020676975</c:v>
                </c:pt>
                <c:pt idx="28">
                  <c:v>53.499343188271503</c:v>
                </c:pt>
                <c:pt idx="29">
                  <c:v>37.849913713768203</c:v>
                </c:pt>
                <c:pt idx="30">
                  <c:v>48.857953873871402</c:v>
                </c:pt>
                <c:pt idx="31">
                  <c:v>46.787902866341</c:v>
                </c:pt>
                <c:pt idx="32">
                  <c:v>51.882115972251803</c:v>
                </c:pt>
                <c:pt idx="33">
                  <c:v>36.4390687278011</c:v>
                </c:pt>
                <c:pt idx="34">
                  <c:v>29.0251572727819</c:v>
                </c:pt>
                <c:pt idx="35">
                  <c:v>56.090487792238598</c:v>
                </c:pt>
                <c:pt idx="36">
                  <c:v>80.191077398247003</c:v>
                </c:pt>
                <c:pt idx="37">
                  <c:v>40.9743890331765</c:v>
                </c:pt>
                <c:pt idx="38">
                  <c:v>65.858615676545995</c:v>
                </c:pt>
                <c:pt idx="39">
                  <c:v>51.875476702142599</c:v>
                </c:pt>
                <c:pt idx="40">
                  <c:v>29.874227856852102</c:v>
                </c:pt>
                <c:pt idx="41">
                  <c:v>10.763329292823199</c:v>
                </c:pt>
                <c:pt idx="42">
                  <c:v>77.090067523205306</c:v>
                </c:pt>
                <c:pt idx="43">
                  <c:v>42.015035647508</c:v>
                </c:pt>
                <c:pt idx="44">
                  <c:v>33.230845175840798</c:v>
                </c:pt>
                <c:pt idx="45">
                  <c:v>52.8041359129707</c:v>
                </c:pt>
                <c:pt idx="46">
                  <c:v>78.706238573340599</c:v>
                </c:pt>
                <c:pt idx="47">
                  <c:v>41.0884613443639</c:v>
                </c:pt>
                <c:pt idx="48">
                  <c:v>64.249655235009996</c:v>
                </c:pt>
                <c:pt idx="49">
                  <c:v>36.617491863983901</c:v>
                </c:pt>
                <c:pt idx="50">
                  <c:v>33.053015891083497</c:v>
                </c:pt>
                <c:pt idx="51">
                  <c:v>36.156975374573904</c:v>
                </c:pt>
                <c:pt idx="52">
                  <c:v>22.136121991122401</c:v>
                </c:pt>
                <c:pt idx="53">
                  <c:v>47.932084773500499</c:v>
                </c:pt>
                <c:pt idx="54">
                  <c:v>22.262931948498402</c:v>
                </c:pt>
                <c:pt idx="55">
                  <c:v>95.567305183319604</c:v>
                </c:pt>
                <c:pt idx="56">
                  <c:v>34.849314629287598</c:v>
                </c:pt>
                <c:pt idx="57">
                  <c:v>18.6656709185308</c:v>
                </c:pt>
                <c:pt idx="58">
                  <c:v>81.474010562850694</c:v>
                </c:pt>
                <c:pt idx="59">
                  <c:v>83.259037513893603</c:v>
                </c:pt>
                <c:pt idx="60">
                  <c:v>34.951621753109002</c:v>
                </c:pt>
                <c:pt idx="61">
                  <c:v>47.002343019360403</c:v>
                </c:pt>
                <c:pt idx="62">
                  <c:v>16.711334642538301</c:v>
                </c:pt>
                <c:pt idx="63">
                  <c:v>60.144466450399101</c:v>
                </c:pt>
                <c:pt idx="64">
                  <c:v>59.174781464918098</c:v>
                </c:pt>
                <c:pt idx="65">
                  <c:v>54.157806600373597</c:v>
                </c:pt>
                <c:pt idx="66">
                  <c:v>64.344025325254805</c:v>
                </c:pt>
                <c:pt idx="67">
                  <c:v>72.998157240137104</c:v>
                </c:pt>
                <c:pt idx="68">
                  <c:v>34.484836518022497</c:v>
                </c:pt>
                <c:pt idx="69">
                  <c:v>30.026719518653302</c:v>
                </c:pt>
                <c:pt idx="70">
                  <c:v>24.295285051495</c:v>
                </c:pt>
                <c:pt idx="71">
                  <c:v>57.639504595930603</c:v>
                </c:pt>
                <c:pt idx="72">
                  <c:v>22.787538805135799</c:v>
                </c:pt>
                <c:pt idx="73">
                  <c:v>13.1074739925304</c:v>
                </c:pt>
                <c:pt idx="74">
                  <c:v>70.327203677118007</c:v>
                </c:pt>
                <c:pt idx="75">
                  <c:v>43.411459917268502</c:v>
                </c:pt>
                <c:pt idx="76">
                  <c:v>49.5510438539429</c:v>
                </c:pt>
                <c:pt idx="77">
                  <c:v>44.433683973530499</c:v>
                </c:pt>
                <c:pt idx="78">
                  <c:v>26.8667119417279</c:v>
                </c:pt>
                <c:pt idx="79">
                  <c:v>73.568285904925204</c:v>
                </c:pt>
                <c:pt idx="80">
                  <c:v>48.050519119695799</c:v>
                </c:pt>
                <c:pt idx="81">
                  <c:v>82.137834160253803</c:v>
                </c:pt>
                <c:pt idx="82">
                  <c:v>62.3116903323047</c:v>
                </c:pt>
                <c:pt idx="83">
                  <c:v>67.038628222950706</c:v>
                </c:pt>
                <c:pt idx="84">
                  <c:v>42.886049259221998</c:v>
                </c:pt>
                <c:pt idx="85">
                  <c:v>61.947600175389297</c:v>
                </c:pt>
                <c:pt idx="86">
                  <c:v>56.287532235024301</c:v>
                </c:pt>
                <c:pt idx="87">
                  <c:v>78.410201228614895</c:v>
                </c:pt>
                <c:pt idx="88">
                  <c:v>60.574126281563302</c:v>
                </c:pt>
                <c:pt idx="89">
                  <c:v>28.776493510342402</c:v>
                </c:pt>
                <c:pt idx="90">
                  <c:v>70.077502560656896</c:v>
                </c:pt>
                <c:pt idx="91">
                  <c:v>89.011163164809901</c:v>
                </c:pt>
                <c:pt idx="92">
                  <c:v>73.662142560788695</c:v>
                </c:pt>
                <c:pt idx="93">
                  <c:v>84.613140888602999</c:v>
                </c:pt>
                <c:pt idx="94">
                  <c:v>49.150850834607198</c:v>
                </c:pt>
                <c:pt idx="95">
                  <c:v>39.1712554813125</c:v>
                </c:pt>
                <c:pt idx="96">
                  <c:v>24.111947495502701</c:v>
                </c:pt>
                <c:pt idx="97">
                  <c:v>72.103066382957806</c:v>
                </c:pt>
                <c:pt idx="98">
                  <c:v>43.998830131710399</c:v>
                </c:pt>
                <c:pt idx="99">
                  <c:v>25.541424566081101</c:v>
                </c:pt>
                <c:pt idx="100">
                  <c:v>81.9048589025317</c:v>
                </c:pt>
                <c:pt idx="101">
                  <c:v>92.361726619882106</c:v>
                </c:pt>
                <c:pt idx="102">
                  <c:v>51.053260173955898</c:v>
                </c:pt>
                <c:pt idx="103">
                  <c:v>78.105642202674105</c:v>
                </c:pt>
                <c:pt idx="104">
                  <c:v>84.958643846928595</c:v>
                </c:pt>
                <c:pt idx="105">
                  <c:v>44.257268741184298</c:v>
                </c:pt>
                <c:pt idx="106">
                  <c:v>42.045955215262303</c:v>
                </c:pt>
                <c:pt idx="107">
                  <c:v>44.950797021699998</c:v>
                </c:pt>
                <c:pt idx="108">
                  <c:v>31.207140610202799</c:v>
                </c:pt>
                <c:pt idx="109">
                  <c:v>18.280450445196202</c:v>
                </c:pt>
                <c:pt idx="110">
                  <c:v>87.925238066823994</c:v>
                </c:pt>
                <c:pt idx="111">
                  <c:v>48.960043193664802</c:v>
                </c:pt>
                <c:pt idx="112">
                  <c:v>42.639139153738903</c:v>
                </c:pt>
                <c:pt idx="113">
                  <c:v>56.159588532493899</c:v>
                </c:pt>
                <c:pt idx="114">
                  <c:v>84.144595597797604</c:v>
                </c:pt>
                <c:pt idx="115">
                  <c:v>58.1322836952465</c:v>
                </c:pt>
                <c:pt idx="116">
                  <c:v>65.181805982537497</c:v>
                </c:pt>
                <c:pt idx="117">
                  <c:v>47.444598885662998</c:v>
                </c:pt>
                <c:pt idx="118">
                  <c:v>71.518243980842399</c:v>
                </c:pt>
                <c:pt idx="119">
                  <c:v>63.412039522026703</c:v>
                </c:pt>
                <c:pt idx="120">
                  <c:v>57.940456422982898</c:v>
                </c:pt>
                <c:pt idx="121">
                  <c:v>71.9205424450046</c:v>
                </c:pt>
                <c:pt idx="122">
                  <c:v>77.079474379043702</c:v>
                </c:pt>
                <c:pt idx="123">
                  <c:v>56.567751572310499</c:v>
                </c:pt>
                <c:pt idx="124">
                  <c:v>43.471854929045797</c:v>
                </c:pt>
                <c:pt idx="125">
                  <c:v>58.035108023542001</c:v>
                </c:pt>
                <c:pt idx="126">
                  <c:v>51.646636993411001</c:v>
                </c:pt>
                <c:pt idx="127">
                  <c:v>52.521329019690199</c:v>
                </c:pt>
                <c:pt idx="128">
                  <c:v>49.706598975653897</c:v>
                </c:pt>
                <c:pt idx="129">
                  <c:v>76.482009463046495</c:v>
                </c:pt>
                <c:pt idx="130">
                  <c:v>46.9145017770878</c:v>
                </c:pt>
                <c:pt idx="131">
                  <c:v>54.626231189033099</c:v>
                </c:pt>
                <c:pt idx="132">
                  <c:v>51.630934557610303</c:v>
                </c:pt>
                <c:pt idx="133">
                  <c:v>37.027800126832602</c:v>
                </c:pt>
                <c:pt idx="134">
                  <c:v>71.9554872800948</c:v>
                </c:pt>
                <c:pt idx="135">
                  <c:v>45.101253955510401</c:v>
                </c:pt>
                <c:pt idx="136">
                  <c:v>79.2873040561105</c:v>
                </c:pt>
                <c:pt idx="137">
                  <c:v>67.194780802921898</c:v>
                </c:pt>
                <c:pt idx="138">
                  <c:v>76.819050486764397</c:v>
                </c:pt>
                <c:pt idx="139">
                  <c:v>56.513011311976797</c:v>
                </c:pt>
                <c:pt idx="140">
                  <c:v>64.617646597729703</c:v>
                </c:pt>
                <c:pt idx="141">
                  <c:v>61.209825918179597</c:v>
                </c:pt>
                <c:pt idx="142">
                  <c:v>71.080513721288895</c:v>
                </c:pt>
                <c:pt idx="143">
                  <c:v>67.188709610922601</c:v>
                </c:pt>
                <c:pt idx="144">
                  <c:v>65.9508663196643</c:v>
                </c:pt>
                <c:pt idx="145">
                  <c:v>74.401835547843604</c:v>
                </c:pt>
                <c:pt idx="146">
                  <c:v>91.009738451310298</c:v>
                </c:pt>
                <c:pt idx="147">
                  <c:v>74.001355658108395</c:v>
                </c:pt>
                <c:pt idx="148">
                  <c:v>82.029850494216305</c:v>
                </c:pt>
                <c:pt idx="149">
                  <c:v>63.076220683270201</c:v>
                </c:pt>
                <c:pt idx="150">
                  <c:v>59.443903740706901</c:v>
                </c:pt>
                <c:pt idx="151">
                  <c:v>48.0781162117839</c:v>
                </c:pt>
                <c:pt idx="152">
                  <c:v>75.148108633222193</c:v>
                </c:pt>
                <c:pt idx="153">
                  <c:v>66.153860342848802</c:v>
                </c:pt>
                <c:pt idx="154">
                  <c:v>32.983531717760798</c:v>
                </c:pt>
                <c:pt idx="155">
                  <c:v>77.673715715024997</c:v>
                </c:pt>
                <c:pt idx="156">
                  <c:v>83.858339788954396</c:v>
                </c:pt>
                <c:pt idx="157">
                  <c:v>66.680443361348495</c:v>
                </c:pt>
                <c:pt idx="158">
                  <c:v>78.457396605406004</c:v>
                </c:pt>
                <c:pt idx="159">
                  <c:v>86.168566123429997</c:v>
                </c:pt>
                <c:pt idx="160">
                  <c:v>57.481599133699703</c:v>
                </c:pt>
                <c:pt idx="161">
                  <c:v>54.396787830041703</c:v>
                </c:pt>
                <c:pt idx="162">
                  <c:v>54.1056605738192</c:v>
                </c:pt>
                <c:pt idx="163">
                  <c:v>37.717235612270699</c:v>
                </c:pt>
                <c:pt idx="164">
                  <c:v>31.518839087008601</c:v>
                </c:pt>
                <c:pt idx="165">
                  <c:v>93.244278405269299</c:v>
                </c:pt>
                <c:pt idx="166">
                  <c:v>50.9718683988607</c:v>
                </c:pt>
                <c:pt idx="167">
                  <c:v>42.120733065380101</c:v>
                </c:pt>
                <c:pt idx="168">
                  <c:v>78.188408282959202</c:v>
                </c:pt>
                <c:pt idx="169">
                  <c:v>85.494887994080102</c:v>
                </c:pt>
                <c:pt idx="170">
                  <c:v>71.620241552358905</c:v>
                </c:pt>
                <c:pt idx="171">
                  <c:v>83.213789076962698</c:v>
                </c:pt>
                <c:pt idx="172">
                  <c:v>53.9744792317451</c:v>
                </c:pt>
                <c:pt idx="173">
                  <c:v>80.197463914530005</c:v>
                </c:pt>
                <c:pt idx="174">
                  <c:v>65.417986590734301</c:v>
                </c:pt>
                <c:pt idx="175">
                  <c:v>71.751099871739598</c:v>
                </c:pt>
                <c:pt idx="176">
                  <c:v>74.066924101180206</c:v>
                </c:pt>
                <c:pt idx="177">
                  <c:v>77.613706056992797</c:v>
                </c:pt>
                <c:pt idx="178">
                  <c:v>53.783817914433001</c:v>
                </c:pt>
                <c:pt idx="179">
                  <c:v>38.124338754715602</c:v>
                </c:pt>
                <c:pt idx="180">
                  <c:v>59.707839371378597</c:v>
                </c:pt>
                <c:pt idx="181">
                  <c:v>59.883303814557202</c:v>
                </c:pt>
                <c:pt idx="182">
                  <c:v>72.372177099639003</c:v>
                </c:pt>
                <c:pt idx="183">
                  <c:v>49.875183457404702</c:v>
                </c:pt>
                <c:pt idx="184">
                  <c:v>85.657138472516493</c:v>
                </c:pt>
                <c:pt idx="185">
                  <c:v>57.094506024312103</c:v>
                </c:pt>
                <c:pt idx="186">
                  <c:v>56.085211064836301</c:v>
                </c:pt>
                <c:pt idx="187">
                  <c:v>69.2775310830596</c:v>
                </c:pt>
                <c:pt idx="188">
                  <c:v>45.540891174636201</c:v>
                </c:pt>
                <c:pt idx="189">
                  <c:v>73.3632496630796</c:v>
                </c:pt>
                <c:pt idx="190">
                  <c:v>66.443163418207504</c:v>
                </c:pt>
                <c:pt idx="191">
                  <c:v>85.289171189631901</c:v>
                </c:pt>
                <c:pt idx="192">
                  <c:v>78.826474131044904</c:v>
                </c:pt>
                <c:pt idx="193">
                  <c:v>83.591787701977793</c:v>
                </c:pt>
                <c:pt idx="194">
                  <c:v>66.505420925979806</c:v>
                </c:pt>
                <c:pt idx="195">
                  <c:v>70.572430686681898</c:v>
                </c:pt>
                <c:pt idx="196">
                  <c:v>72.487175463957897</c:v>
                </c:pt>
                <c:pt idx="197">
                  <c:v>76.121689553633303</c:v>
                </c:pt>
                <c:pt idx="198">
                  <c:v>82.840332587403395</c:v>
                </c:pt>
                <c:pt idx="199">
                  <c:v>57.803430317681702</c:v>
                </c:pt>
                <c:pt idx="200">
                  <c:v>80.838199991947903</c:v>
                </c:pt>
                <c:pt idx="201">
                  <c:v>94.610071771996004</c:v>
                </c:pt>
                <c:pt idx="202">
                  <c:v>70.130248268025596</c:v>
                </c:pt>
                <c:pt idx="203">
                  <c:v>82.886519757575698</c:v>
                </c:pt>
                <c:pt idx="204">
                  <c:v>66.726518755894404</c:v>
                </c:pt>
                <c:pt idx="205">
                  <c:v>53.795184559292103</c:v>
                </c:pt>
                <c:pt idx="206">
                  <c:v>28.147032456961199</c:v>
                </c:pt>
                <c:pt idx="207">
                  <c:v>81.132745536598307</c:v>
                </c:pt>
                <c:pt idx="208">
                  <c:v>67.009319538939096</c:v>
                </c:pt>
                <c:pt idx="209">
                  <c:v>47.058146588428002</c:v>
                </c:pt>
                <c:pt idx="210">
                  <c:v>69.813775670016895</c:v>
                </c:pt>
                <c:pt idx="211">
                  <c:v>93.217813993639894</c:v>
                </c:pt>
                <c:pt idx="212">
                  <c:v>63.205268608672</c:v>
                </c:pt>
                <c:pt idx="213">
                  <c:v>74.706424367236906</c:v>
                </c:pt>
                <c:pt idx="214">
                  <c:v>89.2471678418636</c:v>
                </c:pt>
                <c:pt idx="215">
                  <c:v>62.233207738599702</c:v>
                </c:pt>
                <c:pt idx="216">
                  <c:v>52.056383516890797</c:v>
                </c:pt>
                <c:pt idx="217">
                  <c:v>74.127239144616595</c:v>
                </c:pt>
                <c:pt idx="218">
                  <c:v>46.951614419440702</c:v>
                </c:pt>
                <c:pt idx="219">
                  <c:v>49.252963117630301</c:v>
                </c:pt>
                <c:pt idx="220">
                  <c:v>97.078198087537203</c:v>
                </c:pt>
                <c:pt idx="221">
                  <c:v>68.009653744817598</c:v>
                </c:pt>
                <c:pt idx="222">
                  <c:v>51.931814654937099</c:v>
                </c:pt>
                <c:pt idx="223">
                  <c:v>81.527739564795695</c:v>
                </c:pt>
                <c:pt idx="224">
                  <c:v>82.042703737701302</c:v>
                </c:pt>
                <c:pt idx="225">
                  <c:v>75.110437608957199</c:v>
                </c:pt>
                <c:pt idx="226">
                  <c:v>80.056603247824995</c:v>
                </c:pt>
                <c:pt idx="227">
                  <c:v>67.604774018629797</c:v>
                </c:pt>
                <c:pt idx="228">
                  <c:v>87.263962436773497</c:v>
                </c:pt>
                <c:pt idx="229">
                  <c:v>70.364411442442005</c:v>
                </c:pt>
                <c:pt idx="230">
                  <c:v>74.462257334490104</c:v>
                </c:pt>
                <c:pt idx="231">
                  <c:v>80.985518157781598</c:v>
                </c:pt>
                <c:pt idx="232">
                  <c:v>80.836645118601695</c:v>
                </c:pt>
                <c:pt idx="233">
                  <c:v>51.6930576998719</c:v>
                </c:pt>
                <c:pt idx="234">
                  <c:v>54.694571955880299</c:v>
                </c:pt>
                <c:pt idx="235">
                  <c:v>74.2560557581659</c:v>
                </c:pt>
                <c:pt idx="236">
                  <c:v>67.118967817994701</c:v>
                </c:pt>
                <c:pt idx="237">
                  <c:v>61.059847787272197</c:v>
                </c:pt>
                <c:pt idx="238">
                  <c:v>49.404998525462801</c:v>
                </c:pt>
                <c:pt idx="239">
                  <c:v>79.546472973654403</c:v>
                </c:pt>
                <c:pt idx="240">
                  <c:v>69.593801851509596</c:v>
                </c:pt>
                <c:pt idx="241">
                  <c:v>47.525345168400598</c:v>
                </c:pt>
                <c:pt idx="242">
                  <c:v>51.399638017999898</c:v>
                </c:pt>
                <c:pt idx="243">
                  <c:v>39.4310027274079</c:v>
                </c:pt>
                <c:pt idx="244">
                  <c:v>76.057050568159198</c:v>
                </c:pt>
                <c:pt idx="245">
                  <c:v>68.125938696797803</c:v>
                </c:pt>
                <c:pt idx="246">
                  <c:v>81.952409886910303</c:v>
                </c:pt>
                <c:pt idx="247">
                  <c:v>77.343141021767906</c:v>
                </c:pt>
                <c:pt idx="248">
                  <c:v>81.152823027929202</c:v>
                </c:pt>
                <c:pt idx="249">
                  <c:v>69.435760019223494</c:v>
                </c:pt>
                <c:pt idx="250">
                  <c:v>63.266437413321903</c:v>
                </c:pt>
                <c:pt idx="251">
                  <c:v>72.671393296415204</c:v>
                </c:pt>
                <c:pt idx="252">
                  <c:v>71.250064617464702</c:v>
                </c:pt>
                <c:pt idx="253">
                  <c:v>75.249963232636901</c:v>
                </c:pt>
                <c:pt idx="254">
                  <c:v>64.836082510485497</c:v>
                </c:pt>
                <c:pt idx="255">
                  <c:v>69.496556790101707</c:v>
                </c:pt>
                <c:pt idx="256">
                  <c:v>94.853788767188405</c:v>
                </c:pt>
                <c:pt idx="257">
                  <c:v>69.792235542686399</c:v>
                </c:pt>
                <c:pt idx="258">
                  <c:v>87.656705984196094</c:v>
                </c:pt>
                <c:pt idx="259">
                  <c:v>74.773157116484199</c:v>
                </c:pt>
                <c:pt idx="260">
                  <c:v>68.249281387621394</c:v>
                </c:pt>
                <c:pt idx="261">
                  <c:v>38.021307434104003</c:v>
                </c:pt>
                <c:pt idx="262">
                  <c:v>84.799021855388702</c:v>
                </c:pt>
                <c:pt idx="263">
                  <c:v>48.649493748874001</c:v>
                </c:pt>
                <c:pt idx="264">
                  <c:v>65.520017451831094</c:v>
                </c:pt>
                <c:pt idx="265">
                  <c:v>84.669756762692302</c:v>
                </c:pt>
                <c:pt idx="266">
                  <c:v>85.233590053943999</c:v>
                </c:pt>
                <c:pt idx="267">
                  <c:v>71.421579634900397</c:v>
                </c:pt>
                <c:pt idx="268">
                  <c:v>73.800412818352996</c:v>
                </c:pt>
                <c:pt idx="269">
                  <c:v>98.597834428827198</c:v>
                </c:pt>
                <c:pt idx="270">
                  <c:v>65.503941263443494</c:v>
                </c:pt>
                <c:pt idx="271">
                  <c:v>69.445302821947905</c:v>
                </c:pt>
                <c:pt idx="272">
                  <c:v>63.2923887439431</c:v>
                </c:pt>
                <c:pt idx="273">
                  <c:v>55.315499303888203</c:v>
                </c:pt>
                <c:pt idx="274">
                  <c:v>58.413997181036002</c:v>
                </c:pt>
                <c:pt idx="275">
                  <c:v>93.504018502058898</c:v>
                </c:pt>
                <c:pt idx="276">
                  <c:v>54.096403499181498</c:v>
                </c:pt>
                <c:pt idx="277">
                  <c:v>57.358556021030097</c:v>
                </c:pt>
                <c:pt idx="278">
                  <c:v>74.596375777204003</c:v>
                </c:pt>
                <c:pt idx="279">
                  <c:v>82.363804976280704</c:v>
                </c:pt>
                <c:pt idx="280">
                  <c:v>75.668839623773295</c:v>
                </c:pt>
                <c:pt idx="281">
                  <c:v>85.336703423352503</c:v>
                </c:pt>
                <c:pt idx="282">
                  <c:v>60.983517519312201</c:v>
                </c:pt>
                <c:pt idx="283">
                  <c:v>89.4876868006222</c:v>
                </c:pt>
                <c:pt idx="284">
                  <c:v>78.822631410765496</c:v>
                </c:pt>
                <c:pt idx="285">
                  <c:v>80.205234799822094</c:v>
                </c:pt>
                <c:pt idx="286">
                  <c:v>82.907617909223106</c:v>
                </c:pt>
                <c:pt idx="287">
                  <c:v>80.654594818858996</c:v>
                </c:pt>
                <c:pt idx="288">
                  <c:v>60.042509365916899</c:v>
                </c:pt>
                <c:pt idx="289">
                  <c:v>51.806326340241597</c:v>
                </c:pt>
                <c:pt idx="290">
                  <c:v>80.500608024293598</c:v>
                </c:pt>
                <c:pt idx="291">
                  <c:v>58.723481143280203</c:v>
                </c:pt>
                <c:pt idx="292">
                  <c:v>61.8793988139237</c:v>
                </c:pt>
                <c:pt idx="293">
                  <c:v>50.701316788721101</c:v>
                </c:pt>
                <c:pt idx="294">
                  <c:v>81.503887346848501</c:v>
                </c:pt>
                <c:pt idx="295">
                  <c:v>56.224420588560399</c:v>
                </c:pt>
                <c:pt idx="296">
                  <c:v>49.705009447190399</c:v>
                </c:pt>
                <c:pt idx="297">
                  <c:v>55.001309922673698</c:v>
                </c:pt>
                <c:pt idx="298">
                  <c:v>40.648772937728999</c:v>
                </c:pt>
                <c:pt idx="299">
                  <c:v>75.088793729910094</c:v>
                </c:pt>
                <c:pt idx="300">
                  <c:v>71.397721803843893</c:v>
                </c:pt>
                <c:pt idx="301">
                  <c:v>84.904442231101896</c:v>
                </c:pt>
                <c:pt idx="302">
                  <c:v>79.471552744952703</c:v>
                </c:pt>
                <c:pt idx="303">
                  <c:v>84.431548991665494</c:v>
                </c:pt>
                <c:pt idx="304">
                  <c:v>65.182295027532504</c:v>
                </c:pt>
                <c:pt idx="305">
                  <c:v>64.534473924422798</c:v>
                </c:pt>
                <c:pt idx="306">
                  <c:v>78.371357675163694</c:v>
                </c:pt>
                <c:pt idx="307">
                  <c:v>71.010223417913707</c:v>
                </c:pt>
                <c:pt idx="308">
                  <c:v>84.645664695888897</c:v>
                </c:pt>
                <c:pt idx="309">
                  <c:v>63.9641883942909</c:v>
                </c:pt>
                <c:pt idx="310">
                  <c:v>72.2350435570538</c:v>
                </c:pt>
                <c:pt idx="311">
                  <c:v>94.057124828553896</c:v>
                </c:pt>
                <c:pt idx="312">
                  <c:v>75.869263330109405</c:v>
                </c:pt>
                <c:pt idx="313">
                  <c:v>87.149508973866006</c:v>
                </c:pt>
                <c:pt idx="314">
                  <c:v>72.453504899477906</c:v>
                </c:pt>
                <c:pt idx="315">
                  <c:v>66.865594494292495</c:v>
                </c:pt>
                <c:pt idx="316">
                  <c:v>48.290077835242798</c:v>
                </c:pt>
                <c:pt idx="317">
                  <c:v>85.132599091491699</c:v>
                </c:pt>
                <c:pt idx="318">
                  <c:v>62.570875135789301</c:v>
                </c:pt>
                <c:pt idx="319">
                  <c:v>68.7586998616069</c:v>
                </c:pt>
                <c:pt idx="320">
                  <c:v>81.951724372297704</c:v>
                </c:pt>
                <c:pt idx="321">
                  <c:v>83.142770838746699</c:v>
                </c:pt>
                <c:pt idx="322">
                  <c:v>63.337907202442601</c:v>
                </c:pt>
                <c:pt idx="323">
                  <c:v>77.848109570559998</c:v>
                </c:pt>
                <c:pt idx="324">
                  <c:v>93.182123334948699</c:v>
                </c:pt>
                <c:pt idx="325">
                  <c:v>66.417456798431999</c:v>
                </c:pt>
                <c:pt idx="326">
                  <c:v>59.9194901674026</c:v>
                </c:pt>
                <c:pt idx="327">
                  <c:v>79.289757195273296</c:v>
                </c:pt>
                <c:pt idx="328">
                  <c:v>42.512979947157497</c:v>
                </c:pt>
                <c:pt idx="329">
                  <c:v>61.253863617768701</c:v>
                </c:pt>
                <c:pt idx="330">
                  <c:v>95.661111261371801</c:v>
                </c:pt>
                <c:pt idx="331">
                  <c:v>46.629779180452999</c:v>
                </c:pt>
                <c:pt idx="332">
                  <c:v>69.590127728199306</c:v>
                </c:pt>
                <c:pt idx="333">
                  <c:v>82.238858251516604</c:v>
                </c:pt>
                <c:pt idx="334">
                  <c:v>85.566428794072195</c:v>
                </c:pt>
                <c:pt idx="335">
                  <c:v>73.903995921898499</c:v>
                </c:pt>
                <c:pt idx="336">
                  <c:v>81.1456572339074</c:v>
                </c:pt>
                <c:pt idx="337">
                  <c:v>62.874866816390401</c:v>
                </c:pt>
                <c:pt idx="338">
                  <c:v>88.901442041504097</c:v>
                </c:pt>
                <c:pt idx="339">
                  <c:v>75.830144350678495</c:v>
                </c:pt>
                <c:pt idx="340">
                  <c:v>81.142448744388503</c:v>
                </c:pt>
                <c:pt idx="341">
                  <c:v>78.313740834095</c:v>
                </c:pt>
                <c:pt idx="342">
                  <c:v>82.908919869757796</c:v>
                </c:pt>
                <c:pt idx="343">
                  <c:v>82.496035384779503</c:v>
                </c:pt>
                <c:pt idx="344">
                  <c:v>71.289177240442498</c:v>
                </c:pt>
                <c:pt idx="345">
                  <c:v>80.676066185256701</c:v>
                </c:pt>
                <c:pt idx="346">
                  <c:v>61.8408793924742</c:v>
                </c:pt>
                <c:pt idx="347">
                  <c:v>64.227985573275106</c:v>
                </c:pt>
                <c:pt idx="348">
                  <c:v>67.523580732303301</c:v>
                </c:pt>
                <c:pt idx="349">
                  <c:v>88.432020636615505</c:v>
                </c:pt>
                <c:pt idx="350">
                  <c:v>50.1446686821143</c:v>
                </c:pt>
                <c:pt idx="351">
                  <c:v>51.423827440320899</c:v>
                </c:pt>
                <c:pt idx="352">
                  <c:v>91.049364370097095</c:v>
                </c:pt>
                <c:pt idx="353">
                  <c:v>42.575592991127202</c:v>
                </c:pt>
                <c:pt idx="354">
                  <c:v>69.244947671054007</c:v>
                </c:pt>
                <c:pt idx="355">
                  <c:v>74.600227574222501</c:v>
                </c:pt>
                <c:pt idx="356">
                  <c:v>92.208288433994795</c:v>
                </c:pt>
                <c:pt idx="357">
                  <c:v>84.020642121881806</c:v>
                </c:pt>
                <c:pt idx="358">
                  <c:v>91.566435868305007</c:v>
                </c:pt>
                <c:pt idx="359">
                  <c:v>60.172390668751</c:v>
                </c:pt>
                <c:pt idx="360">
                  <c:v>81.842586254345306</c:v>
                </c:pt>
                <c:pt idx="361">
                  <c:v>84.038276659952402</c:v>
                </c:pt>
                <c:pt idx="362">
                  <c:v>78.958785514460601</c:v>
                </c:pt>
                <c:pt idx="363">
                  <c:v>96.153588162861197</c:v>
                </c:pt>
                <c:pt idx="364">
                  <c:v>71.587320071541797</c:v>
                </c:pt>
                <c:pt idx="365">
                  <c:v>80.952236011577099</c:v>
                </c:pt>
                <c:pt idx="366">
                  <c:v>96.596563947445105</c:v>
                </c:pt>
                <c:pt idx="367">
                  <c:v>80.504203751909202</c:v>
                </c:pt>
                <c:pt idx="368">
                  <c:v>89.513885365824706</c:v>
                </c:pt>
                <c:pt idx="369">
                  <c:v>70.916078714448105</c:v>
                </c:pt>
                <c:pt idx="370">
                  <c:v>68.834083178471602</c:v>
                </c:pt>
                <c:pt idx="371">
                  <c:v>66.353001743295096</c:v>
                </c:pt>
                <c:pt idx="372">
                  <c:v>82.808337834134207</c:v>
                </c:pt>
                <c:pt idx="373">
                  <c:v>80.007980026872403</c:v>
                </c:pt>
                <c:pt idx="374">
                  <c:v>82.455272396568503</c:v>
                </c:pt>
                <c:pt idx="375">
                  <c:v>84.291089859293095</c:v>
                </c:pt>
                <c:pt idx="376">
                  <c:v>85.145804594549304</c:v>
                </c:pt>
                <c:pt idx="377">
                  <c:v>64.775117464108803</c:v>
                </c:pt>
                <c:pt idx="378">
                  <c:v>70.686122808913595</c:v>
                </c:pt>
                <c:pt idx="379">
                  <c:v>96.4871601892672</c:v>
                </c:pt>
                <c:pt idx="380">
                  <c:v>72.8265531107497</c:v>
                </c:pt>
                <c:pt idx="381">
                  <c:v>43.488156907044797</c:v>
                </c:pt>
                <c:pt idx="382">
                  <c:v>84.398776712628504</c:v>
                </c:pt>
                <c:pt idx="383">
                  <c:v>36.718871860665899</c:v>
                </c:pt>
                <c:pt idx="384">
                  <c:v>66.522839744132597</c:v>
                </c:pt>
              </c:numCache>
            </c:numRef>
          </c:xVal>
          <c:yVal>
            <c:numRef>
              <c:f>'Figure 4.3'!$K$110:$K$1209</c:f>
              <c:numCache>
                <c:formatCode>General</c:formatCode>
                <c:ptCount val="1100"/>
              </c:numCache>
            </c:numRef>
          </c:yVal>
          <c:smooth val="0"/>
          <c:extLst>
            <c:ext xmlns:c15="http://schemas.microsoft.com/office/drawing/2012/chart" uri="{02D57815-91ED-43cb-92C2-25804820EDAC}">
              <c15:datalabelsRange>
                <c15:f>'Figure 4.3'!$A$110:$A$2000</c15:f>
                <c15:dlblRangeCache>
                  <c:ptCount val="1891"/>
                  <c:pt idx="0">
                    <c:v>Albania</c:v>
                  </c:pt>
                  <c:pt idx="1">
                    <c:v>Australia</c:v>
                  </c:pt>
                  <c:pt idx="2">
                    <c:v>Austria</c:v>
                  </c:pt>
                  <c:pt idx="3">
                    <c:v>Azerbaijan</c:v>
                  </c:pt>
                  <c:pt idx="4">
                    <c:v>Bahrain</c:v>
                  </c:pt>
                  <c:pt idx="5">
                    <c:v>Belgium</c:v>
                  </c:pt>
                  <c:pt idx="6">
                    <c:v>Flemish Comm. (Belgium)</c:v>
                  </c:pt>
                  <c:pt idx="7">
                    <c:v>French Comm. (Belgium)</c:v>
                  </c:pt>
                  <c:pt idx="8">
                    <c:v>Brazil</c:v>
                  </c:pt>
                  <c:pt idx="9">
                    <c:v>Bulgaria</c:v>
                  </c:pt>
                  <c:pt idx="10">
                    <c:v>Chile</c:v>
                  </c:pt>
                  <c:pt idx="11">
                    <c:v>Colombia</c:v>
                  </c:pt>
                  <c:pt idx="12">
                    <c:v>Costa Rica</c:v>
                  </c:pt>
                  <c:pt idx="13">
                    <c:v>Croatia</c:v>
                  </c:pt>
                  <c:pt idx="14">
                    <c:v>Czechia</c:v>
                  </c:pt>
                  <c:pt idx="15">
                    <c:v>Denmark</c:v>
                  </c:pt>
                  <c:pt idx="16">
                    <c:v>Estonia</c:v>
                  </c:pt>
                  <c:pt idx="17">
                    <c:v>Finland</c:v>
                  </c:pt>
                  <c:pt idx="18">
                    <c:v>France</c:v>
                  </c:pt>
                  <c:pt idx="19">
                    <c:v>Hungary</c:v>
                  </c:pt>
                  <c:pt idx="20">
                    <c:v>Iceland</c:v>
                  </c:pt>
                  <c:pt idx="21">
                    <c:v>Israel</c:v>
                  </c:pt>
                  <c:pt idx="22">
                    <c:v>Italy</c:v>
                  </c:pt>
                  <c:pt idx="23">
                    <c:v>Japan</c:v>
                  </c:pt>
                  <c:pt idx="24">
                    <c:v>Kazakhstan</c:v>
                  </c:pt>
                  <c:pt idx="25">
                    <c:v>Korea</c:v>
                  </c:pt>
                  <c:pt idx="26">
                    <c:v>Kosovo</c:v>
                  </c:pt>
                  <c:pt idx="27">
                    <c:v>Latvia</c:v>
                  </c:pt>
                  <c:pt idx="28">
                    <c:v>Lithuania</c:v>
                  </c:pt>
                  <c:pt idx="29">
                    <c:v>Malta</c:v>
                  </c:pt>
                  <c:pt idx="30">
                    <c:v>Montenegro</c:v>
                  </c:pt>
                  <c:pt idx="31">
                    <c:v>Morocco</c:v>
                  </c:pt>
                  <c:pt idx="32">
                    <c:v>North Macedonia</c:v>
                  </c:pt>
                  <c:pt idx="33">
                    <c:v>Poland</c:v>
                  </c:pt>
                  <c:pt idx="34">
                    <c:v>Portugal</c:v>
                  </c:pt>
                  <c:pt idx="35">
                    <c:v>Romania</c:v>
                  </c:pt>
                  <c:pt idx="36">
                    <c:v>Saudi Arabia</c:v>
                  </c:pt>
                  <c:pt idx="37">
                    <c:v>Serbia</c:v>
                  </c:pt>
                  <c:pt idx="38">
                    <c:v>Shanghai (China)</c:v>
                  </c:pt>
                  <c:pt idx="39">
                    <c:v>Singapore</c:v>
                  </c:pt>
                  <c:pt idx="40">
                    <c:v>Slovak Republic</c:v>
                  </c:pt>
                  <c:pt idx="41">
                    <c:v>Slovenia</c:v>
                  </c:pt>
                  <c:pt idx="42">
                    <c:v>South Africa</c:v>
                  </c:pt>
                  <c:pt idx="43">
                    <c:v>Spain</c:v>
                  </c:pt>
                  <c:pt idx="44">
                    <c:v>Sweden</c:v>
                  </c:pt>
                  <c:pt idx="45">
                    <c:v>Türkiye</c:v>
                  </c:pt>
                  <c:pt idx="46">
                    <c:v>United Arab Emirates</c:v>
                  </c:pt>
                  <c:pt idx="47">
                    <c:v>United States</c:v>
                  </c:pt>
                  <c:pt idx="48">
                    <c:v>Uzbekistan</c:v>
                  </c:pt>
                  <c:pt idx="49">
                    <c:v>Viet Nam</c:v>
                  </c:pt>
                  <c:pt idx="50">
                    <c:v>OECD average-27</c:v>
                  </c:pt>
                  <c:pt idx="51">
                    <c:v>Alberta (Canada)*</c:v>
                  </c:pt>
                  <c:pt idx="52">
                    <c:v>Netherlands*</c:v>
                  </c:pt>
                  <c:pt idx="53">
                    <c:v>New Zealand*</c:v>
                  </c:pt>
                  <c:pt idx="54">
                    <c:v>Norway*</c:v>
                  </c:pt>
                  <c:pt idx="55">
                    <c:v>Albania</c:v>
                  </c:pt>
                  <c:pt idx="56">
                    <c:v>Australia</c:v>
                  </c:pt>
                  <c:pt idx="57">
                    <c:v>Austria</c:v>
                  </c:pt>
                  <c:pt idx="58">
                    <c:v>Azerbaijan</c:v>
                  </c:pt>
                  <c:pt idx="59">
                    <c:v>Bahrain</c:v>
                  </c:pt>
                  <c:pt idx="60">
                    <c:v>Belgium</c:v>
                  </c:pt>
                  <c:pt idx="61">
                    <c:v>Flemish Comm. (Belgium)</c:v>
                  </c:pt>
                  <c:pt idx="62">
                    <c:v>French Comm. (Belgium)</c:v>
                  </c:pt>
                  <c:pt idx="63">
                    <c:v>Brazil</c:v>
                  </c:pt>
                  <c:pt idx="64">
                    <c:v>Bulgaria</c:v>
                  </c:pt>
                  <c:pt idx="65">
                    <c:v>Chile</c:v>
                  </c:pt>
                  <c:pt idx="66">
                    <c:v>Colombia</c:v>
                  </c:pt>
                  <c:pt idx="67">
                    <c:v>Costa Rica</c:v>
                  </c:pt>
                  <c:pt idx="68">
                    <c:v>Croatia</c:v>
                  </c:pt>
                  <c:pt idx="69">
                    <c:v>Czechia</c:v>
                  </c:pt>
                  <c:pt idx="70">
                    <c:v>Denmark</c:v>
                  </c:pt>
                  <c:pt idx="71">
                    <c:v>Estonia</c:v>
                  </c:pt>
                  <c:pt idx="72">
                    <c:v>Finland</c:v>
                  </c:pt>
                  <c:pt idx="73">
                    <c:v>France</c:v>
                  </c:pt>
                  <c:pt idx="74">
                    <c:v>Hungary</c:v>
                  </c:pt>
                  <c:pt idx="75">
                    <c:v>Iceland</c:v>
                  </c:pt>
                  <c:pt idx="76">
                    <c:v>Israel</c:v>
                  </c:pt>
                  <c:pt idx="77">
                    <c:v>Italy</c:v>
                  </c:pt>
                  <c:pt idx="78">
                    <c:v>Japan</c:v>
                  </c:pt>
                  <c:pt idx="79">
                    <c:v>Kazakhstan</c:v>
                  </c:pt>
                  <c:pt idx="80">
                    <c:v>Korea</c:v>
                  </c:pt>
                  <c:pt idx="81">
                    <c:v>Kosovo</c:v>
                  </c:pt>
                  <c:pt idx="82">
                    <c:v>Latvia</c:v>
                  </c:pt>
                  <c:pt idx="83">
                    <c:v>Lithuania</c:v>
                  </c:pt>
                  <c:pt idx="84">
                    <c:v>Malta</c:v>
                  </c:pt>
                  <c:pt idx="85">
                    <c:v>Montenegro</c:v>
                  </c:pt>
                  <c:pt idx="86">
                    <c:v>Morocco</c:v>
                  </c:pt>
                  <c:pt idx="87">
                    <c:v>North Macedonia</c:v>
                  </c:pt>
                  <c:pt idx="88">
                    <c:v>Poland</c:v>
                  </c:pt>
                  <c:pt idx="89">
                    <c:v>Portugal</c:v>
                  </c:pt>
                  <c:pt idx="90">
                    <c:v>Romania</c:v>
                  </c:pt>
                  <c:pt idx="91">
                    <c:v>Saudi Arabia</c:v>
                  </c:pt>
                  <c:pt idx="92">
                    <c:v>Serbia</c:v>
                  </c:pt>
                  <c:pt idx="93">
                    <c:v>Shanghai (China)</c:v>
                  </c:pt>
                  <c:pt idx="94">
                    <c:v>Singapore</c:v>
                  </c:pt>
                  <c:pt idx="95">
                    <c:v>Slovak Republic</c:v>
                  </c:pt>
                  <c:pt idx="96">
                    <c:v>Slovenia</c:v>
                  </c:pt>
                  <c:pt idx="97">
                    <c:v>South Africa</c:v>
                  </c:pt>
                  <c:pt idx="98">
                    <c:v>Spain</c:v>
                  </c:pt>
                  <c:pt idx="99">
                    <c:v>Sweden</c:v>
                  </c:pt>
                  <c:pt idx="100">
                    <c:v>Türkiye</c:v>
                  </c:pt>
                  <c:pt idx="101">
                    <c:v>United Arab Emirates</c:v>
                  </c:pt>
                  <c:pt idx="102">
                    <c:v>United States</c:v>
                  </c:pt>
                  <c:pt idx="103">
                    <c:v>Uzbekistan</c:v>
                  </c:pt>
                  <c:pt idx="104">
                    <c:v>Viet Nam</c:v>
                  </c:pt>
                  <c:pt idx="105">
                    <c:v>OECD average-27</c:v>
                  </c:pt>
                  <c:pt idx="106">
                    <c:v>Alberta (Canada)*</c:v>
                  </c:pt>
                  <c:pt idx="107">
                    <c:v>Netherlands*</c:v>
                  </c:pt>
                  <c:pt idx="108">
                    <c:v>New Zealand*</c:v>
                  </c:pt>
                  <c:pt idx="109">
                    <c:v>Norway*</c:v>
                  </c:pt>
                  <c:pt idx="110">
                    <c:v>Albania</c:v>
                  </c:pt>
                  <c:pt idx="111">
                    <c:v>Australia</c:v>
                  </c:pt>
                  <c:pt idx="112">
                    <c:v>Austria</c:v>
                  </c:pt>
                  <c:pt idx="113">
                    <c:v>Azerbaijan</c:v>
                  </c:pt>
                  <c:pt idx="114">
                    <c:v>Bahrain</c:v>
                  </c:pt>
                  <c:pt idx="115">
                    <c:v>Belgium</c:v>
                  </c:pt>
                  <c:pt idx="116">
                    <c:v>Flemish Comm. (Belgium)</c:v>
                  </c:pt>
                  <c:pt idx="117">
                    <c:v>French Comm. (Belgium)</c:v>
                  </c:pt>
                  <c:pt idx="118">
                    <c:v>Brazil</c:v>
                  </c:pt>
                  <c:pt idx="119">
                    <c:v>Bulgaria</c:v>
                  </c:pt>
                  <c:pt idx="120">
                    <c:v>Chile</c:v>
                  </c:pt>
                  <c:pt idx="121">
                    <c:v>Colombia</c:v>
                  </c:pt>
                  <c:pt idx="122">
                    <c:v>Costa Rica</c:v>
                  </c:pt>
                  <c:pt idx="123">
                    <c:v>Croatia</c:v>
                  </c:pt>
                  <c:pt idx="124">
                    <c:v>Czechia</c:v>
                  </c:pt>
                  <c:pt idx="125">
                    <c:v>Denmark</c:v>
                  </c:pt>
                  <c:pt idx="126">
                    <c:v>Estonia</c:v>
                  </c:pt>
                  <c:pt idx="127">
                    <c:v>Finland</c:v>
                  </c:pt>
                  <c:pt idx="128">
                    <c:v>France</c:v>
                  </c:pt>
                  <c:pt idx="129">
                    <c:v>Hungary</c:v>
                  </c:pt>
                  <c:pt idx="130">
                    <c:v>Iceland</c:v>
                  </c:pt>
                  <c:pt idx="131">
                    <c:v>Israel</c:v>
                  </c:pt>
                  <c:pt idx="132">
                    <c:v>Italy</c:v>
                  </c:pt>
                  <c:pt idx="133">
                    <c:v>Japan</c:v>
                  </c:pt>
                  <c:pt idx="134">
                    <c:v>Kazakhstan</c:v>
                  </c:pt>
                  <c:pt idx="135">
                    <c:v>Korea</c:v>
                  </c:pt>
                  <c:pt idx="136">
                    <c:v>Kosovo</c:v>
                  </c:pt>
                  <c:pt idx="137">
                    <c:v>Latvia</c:v>
                  </c:pt>
                  <c:pt idx="138">
                    <c:v>Lithuania</c:v>
                  </c:pt>
                  <c:pt idx="139">
                    <c:v>Malta</c:v>
                  </c:pt>
                  <c:pt idx="140">
                    <c:v>Montenegro</c:v>
                  </c:pt>
                  <c:pt idx="141">
                    <c:v>Morocco</c:v>
                  </c:pt>
                  <c:pt idx="142">
                    <c:v>North Macedonia</c:v>
                  </c:pt>
                  <c:pt idx="143">
                    <c:v>Poland</c:v>
                  </c:pt>
                  <c:pt idx="144">
                    <c:v>Portugal</c:v>
                  </c:pt>
                  <c:pt idx="145">
                    <c:v>Romania</c:v>
                  </c:pt>
                  <c:pt idx="146">
                    <c:v>Saudi Arabia</c:v>
                  </c:pt>
                  <c:pt idx="147">
                    <c:v>Serbia</c:v>
                  </c:pt>
                  <c:pt idx="148">
                    <c:v>Shanghai (China)</c:v>
                  </c:pt>
                  <c:pt idx="149">
                    <c:v>Singapore</c:v>
                  </c:pt>
                  <c:pt idx="150">
                    <c:v>Slovak Republic</c:v>
                  </c:pt>
                  <c:pt idx="151">
                    <c:v>Slovenia</c:v>
                  </c:pt>
                  <c:pt idx="152">
                    <c:v>South Africa</c:v>
                  </c:pt>
                  <c:pt idx="153">
                    <c:v>Spain</c:v>
                  </c:pt>
                  <c:pt idx="154">
                    <c:v>Sweden</c:v>
                  </c:pt>
                  <c:pt idx="155">
                    <c:v>Türkiye</c:v>
                  </c:pt>
                  <c:pt idx="156">
                    <c:v>United Arab Emirates</c:v>
                  </c:pt>
                  <c:pt idx="157">
                    <c:v>United States</c:v>
                  </c:pt>
                  <c:pt idx="158">
                    <c:v>Uzbekistan</c:v>
                  </c:pt>
                  <c:pt idx="159">
                    <c:v>Viet Nam</c:v>
                  </c:pt>
                  <c:pt idx="160">
                    <c:v>OECD average-27</c:v>
                  </c:pt>
                  <c:pt idx="161">
                    <c:v>Alberta (Canada)*</c:v>
                  </c:pt>
                  <c:pt idx="162">
                    <c:v>Netherlands*</c:v>
                  </c:pt>
                  <c:pt idx="163">
                    <c:v>New Zealand*</c:v>
                  </c:pt>
                  <c:pt idx="164">
                    <c:v>Norway*</c:v>
                  </c:pt>
                  <c:pt idx="165">
                    <c:v>Albania</c:v>
                  </c:pt>
                  <c:pt idx="166">
                    <c:v>Australia</c:v>
                  </c:pt>
                  <c:pt idx="167">
                    <c:v>Austria</c:v>
                  </c:pt>
                  <c:pt idx="168">
                    <c:v>Azerbaijan</c:v>
                  </c:pt>
                  <c:pt idx="169">
                    <c:v>Bahrain</c:v>
                  </c:pt>
                  <c:pt idx="170">
                    <c:v>Belgium</c:v>
                  </c:pt>
                  <c:pt idx="171">
                    <c:v>Flemish Comm. (Belgium)</c:v>
                  </c:pt>
                  <c:pt idx="172">
                    <c:v>French Comm. (Belgium)</c:v>
                  </c:pt>
                  <c:pt idx="173">
                    <c:v>Brazil</c:v>
                  </c:pt>
                  <c:pt idx="174">
                    <c:v>Bulgaria</c:v>
                  </c:pt>
                  <c:pt idx="175">
                    <c:v>Chile</c:v>
                  </c:pt>
                  <c:pt idx="176">
                    <c:v>Colombia</c:v>
                  </c:pt>
                  <c:pt idx="177">
                    <c:v>Costa Rica</c:v>
                  </c:pt>
                  <c:pt idx="178">
                    <c:v>Croatia</c:v>
                  </c:pt>
                  <c:pt idx="179">
                    <c:v>Czechia</c:v>
                  </c:pt>
                  <c:pt idx="180">
                    <c:v>Denmark</c:v>
                  </c:pt>
                  <c:pt idx="181">
                    <c:v>Estonia</c:v>
                  </c:pt>
                  <c:pt idx="182">
                    <c:v>Finland</c:v>
                  </c:pt>
                  <c:pt idx="183">
                    <c:v>France</c:v>
                  </c:pt>
                  <c:pt idx="184">
                    <c:v>Hungary</c:v>
                  </c:pt>
                  <c:pt idx="185">
                    <c:v>Iceland</c:v>
                  </c:pt>
                  <c:pt idx="186">
                    <c:v>Israel</c:v>
                  </c:pt>
                  <c:pt idx="187">
                    <c:v>Italy</c:v>
                  </c:pt>
                  <c:pt idx="188">
                    <c:v>Japan</c:v>
                  </c:pt>
                  <c:pt idx="189">
                    <c:v>Kazakhstan</c:v>
                  </c:pt>
                  <c:pt idx="190">
                    <c:v>Korea</c:v>
                  </c:pt>
                  <c:pt idx="191">
                    <c:v>Kosovo</c:v>
                  </c:pt>
                  <c:pt idx="192">
                    <c:v>Latvia</c:v>
                  </c:pt>
                  <c:pt idx="193">
                    <c:v>Lithuania</c:v>
                  </c:pt>
                  <c:pt idx="194">
                    <c:v>Malta</c:v>
                  </c:pt>
                  <c:pt idx="195">
                    <c:v>Montenegro</c:v>
                  </c:pt>
                  <c:pt idx="196">
                    <c:v>Morocco</c:v>
                  </c:pt>
                  <c:pt idx="197">
                    <c:v>North Macedonia</c:v>
                  </c:pt>
                  <c:pt idx="198">
                    <c:v>Poland</c:v>
                  </c:pt>
                  <c:pt idx="199">
                    <c:v>Portugal</c:v>
                  </c:pt>
                  <c:pt idx="200">
                    <c:v>Romania</c:v>
                  </c:pt>
                  <c:pt idx="201">
                    <c:v>Saudi Arabia</c:v>
                  </c:pt>
                  <c:pt idx="202">
                    <c:v>Serbia</c:v>
                  </c:pt>
                  <c:pt idx="203">
                    <c:v>Shanghai (China)</c:v>
                  </c:pt>
                  <c:pt idx="204">
                    <c:v>Singapore</c:v>
                  </c:pt>
                  <c:pt idx="205">
                    <c:v>Slovak Republic</c:v>
                  </c:pt>
                  <c:pt idx="206">
                    <c:v>Slovenia</c:v>
                  </c:pt>
                  <c:pt idx="207">
                    <c:v>South Africa</c:v>
                  </c:pt>
                  <c:pt idx="208">
                    <c:v>Spain</c:v>
                  </c:pt>
                  <c:pt idx="209">
                    <c:v>Sweden</c:v>
                  </c:pt>
                  <c:pt idx="210">
                    <c:v>Türkiye</c:v>
                  </c:pt>
                  <c:pt idx="211">
                    <c:v>United Arab Emirates</c:v>
                  </c:pt>
                  <c:pt idx="212">
                    <c:v>United States</c:v>
                  </c:pt>
                  <c:pt idx="213">
                    <c:v>Uzbekistan</c:v>
                  </c:pt>
                  <c:pt idx="214">
                    <c:v>Viet Nam</c:v>
                  </c:pt>
                  <c:pt idx="215">
                    <c:v>OECD average-27</c:v>
                  </c:pt>
                  <c:pt idx="216">
                    <c:v>Alberta (Canada)*</c:v>
                  </c:pt>
                  <c:pt idx="217">
                    <c:v>Netherlands*</c:v>
                  </c:pt>
                  <c:pt idx="218">
                    <c:v>New Zealand*</c:v>
                  </c:pt>
                  <c:pt idx="219">
                    <c:v>Norway*</c:v>
                  </c:pt>
                  <c:pt idx="220">
                    <c:v>Albania</c:v>
                  </c:pt>
                  <c:pt idx="221">
                    <c:v>Australia</c:v>
                  </c:pt>
                  <c:pt idx="222">
                    <c:v>Austria</c:v>
                  </c:pt>
                  <c:pt idx="223">
                    <c:v>Azerbaijan</c:v>
                  </c:pt>
                  <c:pt idx="224">
                    <c:v>Bahrain</c:v>
                  </c:pt>
                  <c:pt idx="225">
                    <c:v>Belgium</c:v>
                  </c:pt>
                  <c:pt idx="226">
                    <c:v>Flemish Comm. (Belgium)</c:v>
                  </c:pt>
                  <c:pt idx="227">
                    <c:v>French Comm. (Belgium)</c:v>
                  </c:pt>
                  <c:pt idx="228">
                    <c:v>Brazil</c:v>
                  </c:pt>
                  <c:pt idx="229">
                    <c:v>Bulgaria</c:v>
                  </c:pt>
                  <c:pt idx="230">
                    <c:v>Chile</c:v>
                  </c:pt>
                  <c:pt idx="231">
                    <c:v>Colombia</c:v>
                  </c:pt>
                  <c:pt idx="232">
                    <c:v>Costa Rica</c:v>
                  </c:pt>
                  <c:pt idx="233">
                    <c:v>Croatia</c:v>
                  </c:pt>
                  <c:pt idx="234">
                    <c:v>Czechia</c:v>
                  </c:pt>
                  <c:pt idx="235">
                    <c:v>Denmark</c:v>
                  </c:pt>
                  <c:pt idx="236">
                    <c:v>Estonia</c:v>
                  </c:pt>
                  <c:pt idx="237">
                    <c:v>Finland</c:v>
                  </c:pt>
                  <c:pt idx="238">
                    <c:v>France</c:v>
                  </c:pt>
                  <c:pt idx="239">
                    <c:v>Hungary</c:v>
                  </c:pt>
                  <c:pt idx="240">
                    <c:v>Iceland</c:v>
                  </c:pt>
                  <c:pt idx="241">
                    <c:v>Israel</c:v>
                  </c:pt>
                  <c:pt idx="242">
                    <c:v>Italy</c:v>
                  </c:pt>
                  <c:pt idx="243">
                    <c:v>Japan</c:v>
                  </c:pt>
                  <c:pt idx="244">
                    <c:v>Kazakhstan</c:v>
                  </c:pt>
                  <c:pt idx="245">
                    <c:v>Korea</c:v>
                  </c:pt>
                  <c:pt idx="246">
                    <c:v>Kosovo</c:v>
                  </c:pt>
                  <c:pt idx="247">
                    <c:v>Latvia</c:v>
                  </c:pt>
                  <c:pt idx="248">
                    <c:v>Lithuania</c:v>
                  </c:pt>
                  <c:pt idx="249">
                    <c:v>Malta</c:v>
                  </c:pt>
                  <c:pt idx="250">
                    <c:v>Montenegro</c:v>
                  </c:pt>
                  <c:pt idx="251">
                    <c:v>Morocco</c:v>
                  </c:pt>
                  <c:pt idx="252">
                    <c:v>North Macedonia</c:v>
                  </c:pt>
                  <c:pt idx="253">
                    <c:v>Poland</c:v>
                  </c:pt>
                  <c:pt idx="254">
                    <c:v>Portugal</c:v>
                  </c:pt>
                  <c:pt idx="255">
                    <c:v>Romania</c:v>
                  </c:pt>
                  <c:pt idx="256">
                    <c:v>Saudi Arabia</c:v>
                  </c:pt>
                  <c:pt idx="257">
                    <c:v>Serbia</c:v>
                  </c:pt>
                  <c:pt idx="258">
                    <c:v>Shanghai (China)</c:v>
                  </c:pt>
                  <c:pt idx="259">
                    <c:v>Singapore</c:v>
                  </c:pt>
                  <c:pt idx="260">
                    <c:v>Slovak Republic</c:v>
                  </c:pt>
                  <c:pt idx="261">
                    <c:v>Slovenia</c:v>
                  </c:pt>
                  <c:pt idx="262">
                    <c:v>South Africa</c:v>
                  </c:pt>
                  <c:pt idx="263">
                    <c:v>Spain</c:v>
                  </c:pt>
                  <c:pt idx="264">
                    <c:v>Sweden</c:v>
                  </c:pt>
                  <c:pt idx="265">
                    <c:v>Türkiye</c:v>
                  </c:pt>
                  <c:pt idx="266">
                    <c:v>United Arab Emirates</c:v>
                  </c:pt>
                  <c:pt idx="267">
                    <c:v>United States</c:v>
                  </c:pt>
                  <c:pt idx="268">
                    <c:v>Uzbekistan</c:v>
                  </c:pt>
                  <c:pt idx="269">
                    <c:v>Viet Nam</c:v>
                  </c:pt>
                  <c:pt idx="270">
                    <c:v>OECD average-27</c:v>
                  </c:pt>
                  <c:pt idx="271">
                    <c:v>Alberta (Canada)*</c:v>
                  </c:pt>
                  <c:pt idx="272">
                    <c:v>Netherlands*</c:v>
                  </c:pt>
                  <c:pt idx="273">
                    <c:v>New Zealand*</c:v>
                  </c:pt>
                  <c:pt idx="274">
                    <c:v>Norway*</c:v>
                  </c:pt>
                  <c:pt idx="275">
                    <c:v>Albania</c:v>
                  </c:pt>
                  <c:pt idx="276">
                    <c:v>Australia</c:v>
                  </c:pt>
                  <c:pt idx="277">
                    <c:v>Austria</c:v>
                  </c:pt>
                  <c:pt idx="278">
                    <c:v>Azerbaijan</c:v>
                  </c:pt>
                  <c:pt idx="279">
                    <c:v>Bahrain</c:v>
                  </c:pt>
                  <c:pt idx="280">
                    <c:v>Belgium</c:v>
                  </c:pt>
                  <c:pt idx="281">
                    <c:v>Flemish Comm. (Belgium)</c:v>
                  </c:pt>
                  <c:pt idx="282">
                    <c:v>French Comm. (Belgium)</c:v>
                  </c:pt>
                  <c:pt idx="283">
                    <c:v>Brazil</c:v>
                  </c:pt>
                  <c:pt idx="284">
                    <c:v>Bulgaria</c:v>
                  </c:pt>
                  <c:pt idx="285">
                    <c:v>Chile</c:v>
                  </c:pt>
                  <c:pt idx="286">
                    <c:v>Colombia</c:v>
                  </c:pt>
                  <c:pt idx="287">
                    <c:v>Costa Rica</c:v>
                  </c:pt>
                  <c:pt idx="288">
                    <c:v>Croatia</c:v>
                  </c:pt>
                  <c:pt idx="289">
                    <c:v>Czechia</c:v>
                  </c:pt>
                  <c:pt idx="290">
                    <c:v>Denmark</c:v>
                  </c:pt>
                  <c:pt idx="291">
                    <c:v>Estonia</c:v>
                  </c:pt>
                  <c:pt idx="292">
                    <c:v>Finland</c:v>
                  </c:pt>
                  <c:pt idx="293">
                    <c:v>France</c:v>
                  </c:pt>
                  <c:pt idx="294">
                    <c:v>Hungary</c:v>
                  </c:pt>
                  <c:pt idx="295">
                    <c:v>Iceland</c:v>
                  </c:pt>
                  <c:pt idx="296">
                    <c:v>Israel</c:v>
                  </c:pt>
                  <c:pt idx="297">
                    <c:v>Italy</c:v>
                  </c:pt>
                  <c:pt idx="298">
                    <c:v>Japan</c:v>
                  </c:pt>
                  <c:pt idx="299">
                    <c:v>Kazakhstan</c:v>
                  </c:pt>
                  <c:pt idx="300">
                    <c:v>Korea</c:v>
                  </c:pt>
                  <c:pt idx="301">
                    <c:v>Kosovo</c:v>
                  </c:pt>
                  <c:pt idx="302">
                    <c:v>Latvia</c:v>
                  </c:pt>
                  <c:pt idx="303">
                    <c:v>Lithuania</c:v>
                  </c:pt>
                  <c:pt idx="304">
                    <c:v>Malta</c:v>
                  </c:pt>
                  <c:pt idx="305">
                    <c:v>Montenegro</c:v>
                  </c:pt>
                  <c:pt idx="306">
                    <c:v>Morocco</c:v>
                  </c:pt>
                  <c:pt idx="307">
                    <c:v>North Macedonia</c:v>
                  </c:pt>
                  <c:pt idx="308">
                    <c:v>Poland</c:v>
                  </c:pt>
                  <c:pt idx="309">
                    <c:v>Portugal</c:v>
                  </c:pt>
                  <c:pt idx="310">
                    <c:v>Romania</c:v>
                  </c:pt>
                  <c:pt idx="311">
                    <c:v>Saudi Arabia</c:v>
                  </c:pt>
                  <c:pt idx="312">
                    <c:v>Serbia</c:v>
                  </c:pt>
                  <c:pt idx="313">
                    <c:v>Shanghai (China)</c:v>
                  </c:pt>
                  <c:pt idx="314">
                    <c:v>Singapore</c:v>
                  </c:pt>
                  <c:pt idx="315">
                    <c:v>Slovak Republic</c:v>
                  </c:pt>
                  <c:pt idx="316">
                    <c:v>Slovenia</c:v>
                  </c:pt>
                  <c:pt idx="317">
                    <c:v>South Africa</c:v>
                  </c:pt>
                  <c:pt idx="318">
                    <c:v>Spain</c:v>
                  </c:pt>
                  <c:pt idx="319">
                    <c:v>Sweden</c:v>
                  </c:pt>
                  <c:pt idx="320">
                    <c:v>Türkiye</c:v>
                  </c:pt>
                  <c:pt idx="321">
                    <c:v>United Arab Emirates</c:v>
                  </c:pt>
                  <c:pt idx="322">
                    <c:v>United States</c:v>
                  </c:pt>
                  <c:pt idx="323">
                    <c:v>Uzbekistan</c:v>
                  </c:pt>
                  <c:pt idx="324">
                    <c:v>Viet Nam</c:v>
                  </c:pt>
                  <c:pt idx="325">
                    <c:v>OECD average-27</c:v>
                  </c:pt>
                  <c:pt idx="326">
                    <c:v>Alberta (Canada)*</c:v>
                  </c:pt>
                  <c:pt idx="327">
                    <c:v>Netherlands*</c:v>
                  </c:pt>
                  <c:pt idx="328">
                    <c:v>New Zealand*</c:v>
                  </c:pt>
                  <c:pt idx="329">
                    <c:v>Norway*</c:v>
                  </c:pt>
                  <c:pt idx="330">
                    <c:v>Albania</c:v>
                  </c:pt>
                  <c:pt idx="331">
                    <c:v>Australia</c:v>
                  </c:pt>
                  <c:pt idx="332">
                    <c:v>Austria</c:v>
                  </c:pt>
                  <c:pt idx="333">
                    <c:v>Azerbaijan</c:v>
                  </c:pt>
                  <c:pt idx="334">
                    <c:v>Bahrain</c:v>
                  </c:pt>
                  <c:pt idx="335">
                    <c:v>Belgium</c:v>
                  </c:pt>
                  <c:pt idx="336">
                    <c:v>Flemish Comm. (Belgium)</c:v>
                  </c:pt>
                  <c:pt idx="337">
                    <c:v>French Comm. (Belgium)</c:v>
                  </c:pt>
                  <c:pt idx="338">
                    <c:v>Brazil</c:v>
                  </c:pt>
                  <c:pt idx="339">
                    <c:v>Bulgaria</c:v>
                  </c:pt>
                  <c:pt idx="340">
                    <c:v>Chile</c:v>
                  </c:pt>
                  <c:pt idx="341">
                    <c:v>Colombia</c:v>
                  </c:pt>
                  <c:pt idx="342">
                    <c:v>Costa Rica</c:v>
                  </c:pt>
                  <c:pt idx="343">
                    <c:v>Croatia</c:v>
                  </c:pt>
                  <c:pt idx="344">
                    <c:v>Czechia</c:v>
                  </c:pt>
                  <c:pt idx="345">
                    <c:v>Denmark</c:v>
                  </c:pt>
                  <c:pt idx="346">
                    <c:v>Estonia</c:v>
                  </c:pt>
                  <c:pt idx="347">
                    <c:v>Finland</c:v>
                  </c:pt>
                  <c:pt idx="348">
                    <c:v>France</c:v>
                  </c:pt>
                  <c:pt idx="349">
                    <c:v>Hungary</c:v>
                  </c:pt>
                  <c:pt idx="350">
                    <c:v>Iceland</c:v>
                  </c:pt>
                  <c:pt idx="351">
                    <c:v>Israel</c:v>
                  </c:pt>
                  <c:pt idx="352">
                    <c:v>Italy</c:v>
                  </c:pt>
                  <c:pt idx="353">
                    <c:v>Japan</c:v>
                  </c:pt>
                  <c:pt idx="354">
                    <c:v>Kazakhstan</c:v>
                  </c:pt>
                  <c:pt idx="355">
                    <c:v>Korea</c:v>
                  </c:pt>
                  <c:pt idx="356">
                    <c:v>Kosovo</c:v>
                  </c:pt>
                  <c:pt idx="357">
                    <c:v>Latvia</c:v>
                  </c:pt>
                  <c:pt idx="358">
                    <c:v>Lithuania</c:v>
                  </c:pt>
                  <c:pt idx="359">
                    <c:v>Malta</c:v>
                  </c:pt>
                  <c:pt idx="360">
                    <c:v>Montenegro</c:v>
                  </c:pt>
                  <c:pt idx="361">
                    <c:v>Morocco</c:v>
                  </c:pt>
                  <c:pt idx="362">
                    <c:v>North Macedonia</c:v>
                  </c:pt>
                  <c:pt idx="363">
                    <c:v>Poland</c:v>
                  </c:pt>
                  <c:pt idx="364">
                    <c:v>Portugal</c:v>
                  </c:pt>
                  <c:pt idx="365">
                    <c:v>Romania</c:v>
                  </c:pt>
                  <c:pt idx="366">
                    <c:v>Saudi Arabia</c:v>
                  </c:pt>
                  <c:pt idx="367">
                    <c:v>Serbia</c:v>
                  </c:pt>
                  <c:pt idx="368">
                    <c:v>Shanghai (China)</c:v>
                  </c:pt>
                  <c:pt idx="369">
                    <c:v>Singapore</c:v>
                  </c:pt>
                  <c:pt idx="370">
                    <c:v>Slovak Republic</c:v>
                  </c:pt>
                  <c:pt idx="371">
                    <c:v>Slovenia</c:v>
                  </c:pt>
                  <c:pt idx="372">
                    <c:v>South Africa</c:v>
                  </c:pt>
                  <c:pt idx="373">
                    <c:v>Spain</c:v>
                  </c:pt>
                  <c:pt idx="374">
                    <c:v>Sweden</c:v>
                  </c:pt>
                  <c:pt idx="375">
                    <c:v>Türkiye</c:v>
                  </c:pt>
                  <c:pt idx="376">
                    <c:v>United Arab Emirates</c:v>
                  </c:pt>
                  <c:pt idx="377">
                    <c:v>United States</c:v>
                  </c:pt>
                  <c:pt idx="378">
                    <c:v>Uzbekistan</c:v>
                  </c:pt>
                  <c:pt idx="379">
                    <c:v>Viet Nam</c:v>
                  </c:pt>
                  <c:pt idx="380">
                    <c:v>OECD average-27</c:v>
                  </c:pt>
                  <c:pt idx="381">
                    <c:v>Alberta (Canada)*</c:v>
                  </c:pt>
                  <c:pt idx="382">
                    <c:v>Netherlands*</c:v>
                  </c:pt>
                  <c:pt idx="383">
                    <c:v>New Zealand*</c:v>
                  </c:pt>
                  <c:pt idx="384">
                    <c:v>Norway*</c:v>
                  </c:pt>
                </c15:dlblRangeCache>
              </c15:datalabelsRange>
            </c:ext>
            <c:ext xmlns:c16="http://schemas.microsoft.com/office/drawing/2014/chart" uri="{C3380CC4-5D6E-409C-BE32-E72D297353CC}">
              <c16:uniqueId val="{00001139-0703-40B5-ADDA-D135C7DA0897}"/>
            </c:ext>
          </c:extLst>
        </c:ser>
        <c:ser>
          <c:idx val="9"/>
          <c:order val="9"/>
          <c:spPr>
            <a:ln w="12700" cap="rnd">
              <a:solidFill>
                <a:schemeClr val="bg1">
                  <a:lumMod val="75000"/>
                </a:schemeClr>
              </a:solidFill>
              <a:round/>
            </a:ln>
            <a:effectLst/>
          </c:spPr>
          <c:marker>
            <c:symbol val="circle"/>
            <c:size val="5"/>
            <c:spPr>
              <a:noFill/>
              <a:ln w="9525">
                <a:noFill/>
              </a:ln>
              <a:effectLst/>
            </c:spPr>
          </c:marker>
          <c:xVal>
            <c:numRef>
              <c:f>'Figure 4.3'!$U$110:$U$118</c:f>
              <c:numCache>
                <c:formatCode>General</c:formatCode>
                <c:ptCount val="9"/>
              </c:numCache>
            </c:numRef>
          </c:xVal>
          <c:yVal>
            <c:numRef>
              <c:f>'Figure 4.3'!$S$110:$S$118</c:f>
              <c:numCache>
                <c:formatCode>General</c:formatCode>
                <c:ptCount val="9"/>
                <c:pt idx="0">
                  <c:v>-100</c:v>
                </c:pt>
                <c:pt idx="1">
                  <c:v>1.4285714285714299</c:v>
                </c:pt>
                <c:pt idx="2">
                  <c:v>4.28571428571429</c:v>
                </c:pt>
                <c:pt idx="3">
                  <c:v>7.1428571428571397</c:v>
                </c:pt>
                <c:pt idx="4">
                  <c:v>10</c:v>
                </c:pt>
                <c:pt idx="5">
                  <c:v>12.8571428571429</c:v>
                </c:pt>
                <c:pt idx="6">
                  <c:v>15.714285714285699</c:v>
                </c:pt>
                <c:pt idx="7">
                  <c:v>18.571428571428601</c:v>
                </c:pt>
                <c:pt idx="8">
                  <c:v>100</c:v>
                </c:pt>
              </c:numCache>
            </c:numRef>
          </c:yVal>
          <c:smooth val="0"/>
          <c:extLst>
            <c:ext xmlns:c16="http://schemas.microsoft.com/office/drawing/2014/chart" uri="{C3380CC4-5D6E-409C-BE32-E72D297353CC}">
              <c16:uniqueId val="{0000113A-0703-40B5-ADDA-D135C7DA0897}"/>
            </c:ext>
          </c:extLst>
        </c:ser>
        <c:dLbls>
          <c:showLegendKey val="0"/>
          <c:showVal val="0"/>
          <c:showCatName val="0"/>
          <c:showSerName val="0"/>
          <c:showPercent val="0"/>
          <c:showBubbleSize val="0"/>
        </c:dLbls>
        <c:axId val="1013770447"/>
        <c:axId val="976727183"/>
      </c:scatterChart>
      <c:catAx>
        <c:axId val="10127965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1012796079"/>
        <c:crossesAt val="-100"/>
        <c:auto val="1"/>
        <c:lblAlgn val="ctr"/>
        <c:lblOffset val="100"/>
        <c:tickLblSkip val="1"/>
        <c:noMultiLvlLbl val="0"/>
      </c:catAx>
      <c:valAx>
        <c:axId val="1012796079"/>
        <c:scaling>
          <c:orientation val="minMax"/>
          <c:max val="100"/>
          <c:min val="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012796559"/>
        <c:crosses val="autoZero"/>
        <c:crossBetween val="between"/>
      </c:valAx>
      <c:valAx>
        <c:axId val="976727183"/>
        <c:scaling>
          <c:orientation val="minMax"/>
          <c:max val="20"/>
          <c:min val="0"/>
        </c:scaling>
        <c:delete val="1"/>
        <c:axPos val="r"/>
        <c:numFmt formatCode="General" sourceLinked="1"/>
        <c:majorTickMark val="out"/>
        <c:minorTickMark val="none"/>
        <c:tickLblPos val="nextTo"/>
        <c:crossAx val="1013770447"/>
        <c:crosses val="max"/>
        <c:crossBetween val="midCat"/>
      </c:valAx>
      <c:valAx>
        <c:axId val="1013770447"/>
        <c:scaling>
          <c:orientation val="minMax"/>
        </c:scaling>
        <c:delete val="1"/>
        <c:axPos val="b"/>
        <c:numFmt formatCode="General" sourceLinked="1"/>
        <c:majorTickMark val="out"/>
        <c:minorTickMark val="none"/>
        <c:tickLblPos val="nextTo"/>
        <c:crossAx val="976727183"/>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'Practices 2'!$E$49</c:f>
              <c:strCache>
                <c:ptCount val="1"/>
                <c:pt idx="0">
                  <c:v>base</c:v>
                </c:pt>
              </c:strCache>
            </c:strRef>
          </c:tx>
          <c:spPr>
            <a:noFill/>
            <a:ln>
              <a:noFill/>
            </a:ln>
            <a:effectLst/>
          </c:spPr>
          <c:invertIfNegative val="0"/>
          <c:cat>
            <c:strRef>
              <c:f>'Practices 2'!$A$50:$A$104</c:f>
              <c:strCache>
                <c:ptCount val="55"/>
                <c:pt idx="0">
                  <c:v>Albania</c:v>
                </c:pt>
                <c:pt idx="1">
                  <c:v>United Arab Emirates</c:v>
                </c:pt>
                <c:pt idx="2">
                  <c:v>Bahrain</c:v>
                </c:pt>
                <c:pt idx="3">
                  <c:v>Alberta (Canada)*</c:v>
                </c:pt>
                <c:pt idx="4">
                  <c:v>Saudi Arabia</c:v>
                </c:pt>
                <c:pt idx="5">
                  <c:v>Denmark</c:v>
                </c:pt>
                <c:pt idx="6">
                  <c:v>South Africa</c:v>
                </c:pt>
                <c:pt idx="7">
                  <c:v>Kosovo</c:v>
                </c:pt>
                <c:pt idx="8">
                  <c:v>Iceland</c:v>
                </c:pt>
                <c:pt idx="9">
                  <c:v>United States</c:v>
                </c:pt>
                <c:pt idx="10">
                  <c:v>Australia</c:v>
                </c:pt>
                <c:pt idx="11">
                  <c:v>Israel</c:v>
                </c:pt>
                <c:pt idx="12">
                  <c:v>Brazil</c:v>
                </c:pt>
                <c:pt idx="13">
                  <c:v>Hungary</c:v>
                </c:pt>
                <c:pt idx="14">
                  <c:v>New Zealand*</c:v>
                </c:pt>
                <c:pt idx="15">
                  <c:v>Montenegro</c:v>
                </c:pt>
                <c:pt idx="16">
                  <c:v>Uzbekistan</c:v>
                </c:pt>
                <c:pt idx="17">
                  <c:v>Austria</c:v>
                </c:pt>
                <c:pt idx="18">
                  <c:v>Shanghai (China)</c:v>
                </c:pt>
                <c:pt idx="19">
                  <c:v>Romania</c:v>
                </c:pt>
                <c:pt idx="20">
                  <c:v>Malta</c:v>
                </c:pt>
                <c:pt idx="21">
                  <c:v>Chile</c:v>
                </c:pt>
                <c:pt idx="22">
                  <c:v>Italy</c:v>
                </c:pt>
                <c:pt idx="23">
                  <c:v>Spain</c:v>
                </c:pt>
                <c:pt idx="24">
                  <c:v>Netherlands*</c:v>
                </c:pt>
                <c:pt idx="25">
                  <c:v>Poland</c:v>
                </c:pt>
                <c:pt idx="26">
                  <c:v>Sweden</c:v>
                </c:pt>
                <c:pt idx="27">
                  <c:v>North Macedonia</c:v>
                </c:pt>
                <c:pt idx="28">
                  <c:v>Serbia</c:v>
                </c:pt>
                <c:pt idx="29">
                  <c:v>Norway*</c:v>
                </c:pt>
                <c:pt idx="30">
                  <c:v>Portugal</c:v>
                </c:pt>
                <c:pt idx="31">
                  <c:v>Costa Rica</c:v>
                </c:pt>
                <c:pt idx="32">
                  <c:v>Morocco</c:v>
                </c:pt>
                <c:pt idx="33">
                  <c:v>OECD average-27</c:v>
                </c:pt>
                <c:pt idx="34">
                  <c:v>Slovenia</c:v>
                </c:pt>
                <c:pt idx="35">
                  <c:v>Croatia</c:v>
                </c:pt>
                <c:pt idx="36">
                  <c:v>Finland</c:v>
                </c:pt>
                <c:pt idx="37">
                  <c:v>Estonia</c:v>
                </c:pt>
                <c:pt idx="38">
                  <c:v>Kazakhstan</c:v>
                </c:pt>
                <c:pt idx="39">
                  <c:v>Flemish Comm. (Belgium)</c:v>
                </c:pt>
                <c:pt idx="40">
                  <c:v>Singapore</c:v>
                </c:pt>
                <c:pt idx="41">
                  <c:v>Czechia</c:v>
                </c:pt>
                <c:pt idx="42">
                  <c:v>Azerbaijan</c:v>
                </c:pt>
                <c:pt idx="43">
                  <c:v>Türkiye</c:v>
                </c:pt>
                <c:pt idx="44">
                  <c:v>Belgium</c:v>
                </c:pt>
                <c:pt idx="45">
                  <c:v>France</c:v>
                </c:pt>
                <c:pt idx="46">
                  <c:v>Viet Nam</c:v>
                </c:pt>
                <c:pt idx="47">
                  <c:v>Bulgaria</c:v>
                </c:pt>
                <c:pt idx="48">
                  <c:v>Colombia</c:v>
                </c:pt>
                <c:pt idx="49">
                  <c:v>French Comm. (Belgium)</c:v>
                </c:pt>
                <c:pt idx="50">
                  <c:v>Slovak Republic</c:v>
                </c:pt>
                <c:pt idx="51">
                  <c:v>Korea</c:v>
                </c:pt>
                <c:pt idx="52">
                  <c:v>Latvia</c:v>
                </c:pt>
                <c:pt idx="53">
                  <c:v>Japan</c:v>
                </c:pt>
                <c:pt idx="54">
                  <c:v>Lithuania</c:v>
                </c:pt>
              </c:strCache>
            </c:strRef>
          </c:cat>
          <c:val>
            <c:numRef>
              <c:f>'Practices 2'!$E$50:$E$104</c:f>
              <c:numCache>
                <c:formatCode>0.0</c:formatCode>
                <c:ptCount val="55"/>
                <c:pt idx="0">
                  <c:v>72.3116311626505</c:v>
                </c:pt>
                <c:pt idx="1">
                  <c:v>71.905046587693903</c:v>
                </c:pt>
                <c:pt idx="2">
                  <c:v>69.030389905266802</c:v>
                </c:pt>
                <c:pt idx="3">
                  <c:v>44.999095866720097</c:v>
                </c:pt>
                <c:pt idx="4">
                  <c:v>53.924226663739603</c:v>
                </c:pt>
                <c:pt idx="5">
                  <c:v>51.585389172729997</c:v>
                </c:pt>
                <c:pt idx="6">
                  <c:v>61.4101441248608</c:v>
                </c:pt>
                <c:pt idx="7">
                  <c:v>55.771142773421602</c:v>
                </c:pt>
                <c:pt idx="8">
                  <c:v>42.1885701816745</c:v>
                </c:pt>
                <c:pt idx="9">
                  <c:v>47.879451224829303</c:v>
                </c:pt>
                <c:pt idx="10">
                  <c:v>42.382955387561097</c:v>
                </c:pt>
                <c:pt idx="11">
                  <c:v>50.332914948766998</c:v>
                </c:pt>
                <c:pt idx="12">
                  <c:v>51.314448065571703</c:v>
                </c:pt>
                <c:pt idx="13">
                  <c:v>43.135744744680302</c:v>
                </c:pt>
                <c:pt idx="14">
                  <c:v>34.884182357214101</c:v>
                </c:pt>
                <c:pt idx="15">
                  <c:v>40.466522209225303</c:v>
                </c:pt>
                <c:pt idx="16">
                  <c:v>46.8726171962576</c:v>
                </c:pt>
                <c:pt idx="17">
                  <c:v>36.007659625140398</c:v>
                </c:pt>
                <c:pt idx="18">
                  <c:v>39.247294657208499</c:v>
                </c:pt>
                <c:pt idx="19">
                  <c:v>43.456612125127201</c:v>
                </c:pt>
                <c:pt idx="20">
                  <c:v>36.4944261194399</c:v>
                </c:pt>
                <c:pt idx="21">
                  <c:v>37.918957673829297</c:v>
                </c:pt>
                <c:pt idx="22">
                  <c:v>37.777662390610601</c:v>
                </c:pt>
                <c:pt idx="23">
                  <c:v>36.860110974340699</c:v>
                </c:pt>
                <c:pt idx="24">
                  <c:v>39.385700442264202</c:v>
                </c:pt>
                <c:pt idx="25">
                  <c:v>37.9522197143407</c:v>
                </c:pt>
                <c:pt idx="26">
                  <c:v>37.5985114732757</c:v>
                </c:pt>
                <c:pt idx="27">
                  <c:v>37.0527360889159</c:v>
                </c:pt>
                <c:pt idx="28">
                  <c:v>34.637516470608702</c:v>
                </c:pt>
                <c:pt idx="29">
                  <c:v>33.412785675849101</c:v>
                </c:pt>
                <c:pt idx="30">
                  <c:v>34.725243663814901</c:v>
                </c:pt>
                <c:pt idx="31">
                  <c:v>36.407937048018901</c:v>
                </c:pt>
                <c:pt idx="32">
                  <c:v>41.211077961520601</c:v>
                </c:pt>
                <c:pt idx="33">
                  <c:v>32.266759605121003</c:v>
                </c:pt>
                <c:pt idx="34">
                  <c:v>33.248480744455001</c:v>
                </c:pt>
                <c:pt idx="35">
                  <c:v>32.955680580600102</c:v>
                </c:pt>
                <c:pt idx="36">
                  <c:v>27.195488672015799</c:v>
                </c:pt>
                <c:pt idx="37">
                  <c:v>23.348448634255799</c:v>
                </c:pt>
                <c:pt idx="38">
                  <c:v>27.663852045564401</c:v>
                </c:pt>
                <c:pt idx="39">
                  <c:v>23.4209038742888</c:v>
                </c:pt>
                <c:pt idx="40">
                  <c:v>26.8461214180039</c:v>
                </c:pt>
                <c:pt idx="41">
                  <c:v>21.747221402711901</c:v>
                </c:pt>
                <c:pt idx="42">
                  <c:v>34.125587446910302</c:v>
                </c:pt>
                <c:pt idx="43">
                  <c:v>30.108999957561601</c:v>
                </c:pt>
                <c:pt idx="44">
                  <c:v>22.5759520453066</c:v>
                </c:pt>
                <c:pt idx="45">
                  <c:v>23.976797651256401</c:v>
                </c:pt>
                <c:pt idx="46">
                  <c:v>28.714320687060599</c:v>
                </c:pt>
                <c:pt idx="47">
                  <c:v>27.259037986081299</c:v>
                </c:pt>
                <c:pt idx="48">
                  <c:v>27.0843033794464</c:v>
                </c:pt>
                <c:pt idx="49">
                  <c:v>21.0122469804883</c:v>
                </c:pt>
                <c:pt idx="50">
                  <c:v>21.922593148504401</c:v>
                </c:pt>
                <c:pt idx="51">
                  <c:v>23.320883895790399</c:v>
                </c:pt>
                <c:pt idx="52">
                  <c:v>20.600417968253399</c:v>
                </c:pt>
                <c:pt idx="53">
                  <c:v>16.340208152623301</c:v>
                </c:pt>
                <c:pt idx="54">
                  <c:v>6.9793854624717104</c:v>
                </c:pt>
              </c:numCache>
            </c:numRef>
          </c:val>
          <c:extLst>
            <c:ext xmlns:c16="http://schemas.microsoft.com/office/drawing/2014/chart" uri="{C3380CC4-5D6E-409C-BE32-E72D297353CC}">
              <c16:uniqueId val="{00000000-2C13-4067-B405-45622BA771C1}"/>
            </c:ext>
          </c:extLst>
        </c:ser>
        <c:ser>
          <c:idx val="1"/>
          <c:order val="1"/>
          <c:tx>
            <c:strRef>
              <c:f>'Practices 2'!$F$49</c:f>
              <c:strCache>
                <c:ptCount val="1"/>
                <c:pt idx="0">
                  <c:v>Statistically non-significant difference</c:v>
                </c:pt>
              </c:strCache>
            </c:strRef>
          </c:tx>
          <c:spPr>
            <a:solidFill>
              <a:schemeClr val="bg1">
                <a:lumMod val="65000"/>
              </a:schemeClr>
            </a:solidFill>
            <a:ln>
              <a:noFill/>
            </a:ln>
            <a:effectLst/>
          </c:spPr>
          <c:invertIfNegative val="0"/>
          <c:cat>
            <c:strRef>
              <c:f>'Practices 2'!$A$50:$A$104</c:f>
              <c:strCache>
                <c:ptCount val="55"/>
                <c:pt idx="0">
                  <c:v>Albania</c:v>
                </c:pt>
                <c:pt idx="1">
                  <c:v>United Arab Emirates</c:v>
                </c:pt>
                <c:pt idx="2">
                  <c:v>Bahrain</c:v>
                </c:pt>
                <c:pt idx="3">
                  <c:v>Alberta (Canada)*</c:v>
                </c:pt>
                <c:pt idx="4">
                  <c:v>Saudi Arabia</c:v>
                </c:pt>
                <c:pt idx="5">
                  <c:v>Denmark</c:v>
                </c:pt>
                <c:pt idx="6">
                  <c:v>South Africa</c:v>
                </c:pt>
                <c:pt idx="7">
                  <c:v>Kosovo</c:v>
                </c:pt>
                <c:pt idx="8">
                  <c:v>Iceland</c:v>
                </c:pt>
                <c:pt idx="9">
                  <c:v>United States</c:v>
                </c:pt>
                <c:pt idx="10">
                  <c:v>Australia</c:v>
                </c:pt>
                <c:pt idx="11">
                  <c:v>Israel</c:v>
                </c:pt>
                <c:pt idx="12">
                  <c:v>Brazil</c:v>
                </c:pt>
                <c:pt idx="13">
                  <c:v>Hungary</c:v>
                </c:pt>
                <c:pt idx="14">
                  <c:v>New Zealand*</c:v>
                </c:pt>
                <c:pt idx="15">
                  <c:v>Montenegro</c:v>
                </c:pt>
                <c:pt idx="16">
                  <c:v>Uzbekistan</c:v>
                </c:pt>
                <c:pt idx="17">
                  <c:v>Austria</c:v>
                </c:pt>
                <c:pt idx="18">
                  <c:v>Shanghai (China)</c:v>
                </c:pt>
                <c:pt idx="19">
                  <c:v>Romania</c:v>
                </c:pt>
                <c:pt idx="20">
                  <c:v>Malta</c:v>
                </c:pt>
                <c:pt idx="21">
                  <c:v>Chile</c:v>
                </c:pt>
                <c:pt idx="22">
                  <c:v>Italy</c:v>
                </c:pt>
                <c:pt idx="23">
                  <c:v>Spain</c:v>
                </c:pt>
                <c:pt idx="24">
                  <c:v>Netherlands*</c:v>
                </c:pt>
                <c:pt idx="25">
                  <c:v>Poland</c:v>
                </c:pt>
                <c:pt idx="26">
                  <c:v>Sweden</c:v>
                </c:pt>
                <c:pt idx="27">
                  <c:v>North Macedonia</c:v>
                </c:pt>
                <c:pt idx="28">
                  <c:v>Serbia</c:v>
                </c:pt>
                <c:pt idx="29">
                  <c:v>Norway*</c:v>
                </c:pt>
                <c:pt idx="30">
                  <c:v>Portugal</c:v>
                </c:pt>
                <c:pt idx="31">
                  <c:v>Costa Rica</c:v>
                </c:pt>
                <c:pt idx="32">
                  <c:v>Morocco</c:v>
                </c:pt>
                <c:pt idx="33">
                  <c:v>OECD average-27</c:v>
                </c:pt>
                <c:pt idx="34">
                  <c:v>Slovenia</c:v>
                </c:pt>
                <c:pt idx="35">
                  <c:v>Croatia</c:v>
                </c:pt>
                <c:pt idx="36">
                  <c:v>Finland</c:v>
                </c:pt>
                <c:pt idx="37">
                  <c:v>Estonia</c:v>
                </c:pt>
                <c:pt idx="38">
                  <c:v>Kazakhstan</c:v>
                </c:pt>
                <c:pt idx="39">
                  <c:v>Flemish Comm. (Belgium)</c:v>
                </c:pt>
                <c:pt idx="40">
                  <c:v>Singapore</c:v>
                </c:pt>
                <c:pt idx="41">
                  <c:v>Czechia</c:v>
                </c:pt>
                <c:pt idx="42">
                  <c:v>Azerbaijan</c:v>
                </c:pt>
                <c:pt idx="43">
                  <c:v>Türkiye</c:v>
                </c:pt>
                <c:pt idx="44">
                  <c:v>Belgium</c:v>
                </c:pt>
                <c:pt idx="45">
                  <c:v>France</c:v>
                </c:pt>
                <c:pt idx="46">
                  <c:v>Viet Nam</c:v>
                </c:pt>
                <c:pt idx="47">
                  <c:v>Bulgaria</c:v>
                </c:pt>
                <c:pt idx="48">
                  <c:v>Colombia</c:v>
                </c:pt>
                <c:pt idx="49">
                  <c:v>French Comm. (Belgium)</c:v>
                </c:pt>
                <c:pt idx="50">
                  <c:v>Slovak Republic</c:v>
                </c:pt>
                <c:pt idx="51">
                  <c:v>Korea</c:v>
                </c:pt>
                <c:pt idx="52">
                  <c:v>Latvia</c:v>
                </c:pt>
                <c:pt idx="53">
                  <c:v>Japan</c:v>
                </c:pt>
                <c:pt idx="54">
                  <c:v>Lithuania</c:v>
                </c:pt>
              </c:strCache>
            </c:strRef>
          </c:cat>
          <c:val>
            <c:numRef>
              <c:f>'Practices 2'!$F$50:$F$104</c:f>
              <c:numCache>
                <c:formatCode>General</c:formatCode>
                <c:ptCount val="55"/>
                <c:pt idx="0">
                  <c:v>#N/A</c:v>
                </c:pt>
                <c:pt idx="1">
                  <c:v>#N/A</c:v>
                </c:pt>
                <c:pt idx="2">
                  <c:v>#N/A</c:v>
                </c:pt>
                <c:pt idx="3">
                  <c:v>#N/A</c:v>
                </c:pt>
                <c:pt idx="4">
                  <c:v>#N/A</c:v>
                </c:pt>
                <c:pt idx="5">
                  <c:v>#N/A</c:v>
                </c:pt>
                <c:pt idx="6">
                  <c:v>3.566186575392301</c:v>
                </c:pt>
                <c:pt idx="7">
                  <c:v>#N/A</c:v>
                </c:pt>
                <c:pt idx="8">
                  <c:v>#N/A</c:v>
                </c:pt>
                <c:pt idx="9">
                  <c:v>#N/A</c:v>
                </c:pt>
                <c:pt idx="10">
                  <c:v>#N/A</c:v>
                </c:pt>
                <c:pt idx="11">
                  <c:v>#N/A</c:v>
                </c:pt>
                <c:pt idx="12">
                  <c:v>4.7453292564003959</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1.4526291373963005</c:v>
                </c:pt>
                <c:pt idx="33">
                  <c:v>#N/A</c:v>
                </c:pt>
                <c:pt idx="34">
                  <c:v>#N/A</c:v>
                </c:pt>
                <c:pt idx="35">
                  <c:v>#N/A</c:v>
                </c:pt>
                <c:pt idx="36">
                  <c:v>#N/A</c:v>
                </c:pt>
                <c:pt idx="37">
                  <c:v>#N/A</c:v>
                </c:pt>
                <c:pt idx="38">
                  <c:v>#N/A</c:v>
                </c:pt>
                <c:pt idx="39">
                  <c:v>#N/A</c:v>
                </c:pt>
                <c:pt idx="40">
                  <c:v>#N/A</c:v>
                </c:pt>
                <c:pt idx="41">
                  <c:v>#N/A</c:v>
                </c:pt>
                <c:pt idx="42">
                  <c:v>2.8120867720189011</c:v>
                </c:pt>
                <c:pt idx="43">
                  <c:v>#N/A</c:v>
                </c:pt>
                <c:pt idx="44">
                  <c:v>#N/A</c:v>
                </c:pt>
                <c:pt idx="45">
                  <c:v>#N/A</c:v>
                </c:pt>
                <c:pt idx="46">
                  <c:v>#N/A</c:v>
                </c:pt>
                <c:pt idx="47">
                  <c:v>#N/A</c:v>
                </c:pt>
                <c:pt idx="48">
                  <c:v>3.8066988320823008</c:v>
                </c:pt>
                <c:pt idx="49">
                  <c:v>#N/A</c:v>
                </c:pt>
                <c:pt idx="50">
                  <c:v>#N/A</c:v>
                </c:pt>
                <c:pt idx="51">
                  <c:v>3.3196595037696</c:v>
                </c:pt>
                <c:pt idx="52">
                  <c:v>4.8071619012321989</c:v>
                </c:pt>
                <c:pt idx="53">
                  <c:v>0.49957893381050056</c:v>
                </c:pt>
                <c:pt idx="54">
                  <c:v>#N/A</c:v>
                </c:pt>
              </c:numCache>
            </c:numRef>
          </c:val>
          <c:extLst>
            <c:ext xmlns:c16="http://schemas.microsoft.com/office/drawing/2014/chart" uri="{C3380CC4-5D6E-409C-BE32-E72D297353CC}">
              <c16:uniqueId val="{00000001-2C13-4067-B405-45622BA771C1}"/>
            </c:ext>
          </c:extLst>
        </c:ser>
        <c:ser>
          <c:idx val="2"/>
          <c:order val="2"/>
          <c:tx>
            <c:strRef>
              <c:f>'Practices 2'!$G$49</c:f>
              <c:strCache>
                <c:ptCount val="1"/>
                <c:pt idx="0">
                  <c:v>Male teachers care more</c:v>
                </c:pt>
              </c:strCache>
            </c:strRef>
          </c:tx>
          <c:spPr>
            <a:solidFill>
              <a:srgbClr val="0070C0"/>
            </a:solidFill>
            <a:ln>
              <a:noFill/>
            </a:ln>
            <a:effectLst/>
          </c:spPr>
          <c:invertIfNegative val="0"/>
          <c:cat>
            <c:strRef>
              <c:f>'Practices 2'!$A$50:$A$104</c:f>
              <c:strCache>
                <c:ptCount val="55"/>
                <c:pt idx="0">
                  <c:v>Albania</c:v>
                </c:pt>
                <c:pt idx="1">
                  <c:v>United Arab Emirates</c:v>
                </c:pt>
                <c:pt idx="2">
                  <c:v>Bahrain</c:v>
                </c:pt>
                <c:pt idx="3">
                  <c:v>Alberta (Canada)*</c:v>
                </c:pt>
                <c:pt idx="4">
                  <c:v>Saudi Arabia</c:v>
                </c:pt>
                <c:pt idx="5">
                  <c:v>Denmark</c:v>
                </c:pt>
                <c:pt idx="6">
                  <c:v>South Africa</c:v>
                </c:pt>
                <c:pt idx="7">
                  <c:v>Kosovo</c:v>
                </c:pt>
                <c:pt idx="8">
                  <c:v>Iceland</c:v>
                </c:pt>
                <c:pt idx="9">
                  <c:v>United States</c:v>
                </c:pt>
                <c:pt idx="10">
                  <c:v>Australia</c:v>
                </c:pt>
                <c:pt idx="11">
                  <c:v>Israel</c:v>
                </c:pt>
                <c:pt idx="12">
                  <c:v>Brazil</c:v>
                </c:pt>
                <c:pt idx="13">
                  <c:v>Hungary</c:v>
                </c:pt>
                <c:pt idx="14">
                  <c:v>New Zealand*</c:v>
                </c:pt>
                <c:pt idx="15">
                  <c:v>Montenegro</c:v>
                </c:pt>
                <c:pt idx="16">
                  <c:v>Uzbekistan</c:v>
                </c:pt>
                <c:pt idx="17">
                  <c:v>Austria</c:v>
                </c:pt>
                <c:pt idx="18">
                  <c:v>Shanghai (China)</c:v>
                </c:pt>
                <c:pt idx="19">
                  <c:v>Romania</c:v>
                </c:pt>
                <c:pt idx="20">
                  <c:v>Malta</c:v>
                </c:pt>
                <c:pt idx="21">
                  <c:v>Chile</c:v>
                </c:pt>
                <c:pt idx="22">
                  <c:v>Italy</c:v>
                </c:pt>
                <c:pt idx="23">
                  <c:v>Spain</c:v>
                </c:pt>
                <c:pt idx="24">
                  <c:v>Netherlands*</c:v>
                </c:pt>
                <c:pt idx="25">
                  <c:v>Poland</c:v>
                </c:pt>
                <c:pt idx="26">
                  <c:v>Sweden</c:v>
                </c:pt>
                <c:pt idx="27">
                  <c:v>North Macedonia</c:v>
                </c:pt>
                <c:pt idx="28">
                  <c:v>Serbia</c:v>
                </c:pt>
                <c:pt idx="29">
                  <c:v>Norway*</c:v>
                </c:pt>
                <c:pt idx="30">
                  <c:v>Portugal</c:v>
                </c:pt>
                <c:pt idx="31">
                  <c:v>Costa Rica</c:v>
                </c:pt>
                <c:pt idx="32">
                  <c:v>Morocco</c:v>
                </c:pt>
                <c:pt idx="33">
                  <c:v>OECD average-27</c:v>
                </c:pt>
                <c:pt idx="34">
                  <c:v>Slovenia</c:v>
                </c:pt>
                <c:pt idx="35">
                  <c:v>Croatia</c:v>
                </c:pt>
                <c:pt idx="36">
                  <c:v>Finland</c:v>
                </c:pt>
                <c:pt idx="37">
                  <c:v>Estonia</c:v>
                </c:pt>
                <c:pt idx="38">
                  <c:v>Kazakhstan</c:v>
                </c:pt>
                <c:pt idx="39">
                  <c:v>Flemish Comm. (Belgium)</c:v>
                </c:pt>
                <c:pt idx="40">
                  <c:v>Singapore</c:v>
                </c:pt>
                <c:pt idx="41">
                  <c:v>Czechia</c:v>
                </c:pt>
                <c:pt idx="42">
                  <c:v>Azerbaijan</c:v>
                </c:pt>
                <c:pt idx="43">
                  <c:v>Türkiye</c:v>
                </c:pt>
                <c:pt idx="44">
                  <c:v>Belgium</c:v>
                </c:pt>
                <c:pt idx="45">
                  <c:v>France</c:v>
                </c:pt>
                <c:pt idx="46">
                  <c:v>Viet Nam</c:v>
                </c:pt>
                <c:pt idx="47">
                  <c:v>Bulgaria</c:v>
                </c:pt>
                <c:pt idx="48">
                  <c:v>Colombia</c:v>
                </c:pt>
                <c:pt idx="49">
                  <c:v>French Comm. (Belgium)</c:v>
                </c:pt>
                <c:pt idx="50">
                  <c:v>Slovak Republic</c:v>
                </c:pt>
                <c:pt idx="51">
                  <c:v>Korea</c:v>
                </c:pt>
                <c:pt idx="52">
                  <c:v>Latvia</c:v>
                </c:pt>
                <c:pt idx="53">
                  <c:v>Japan</c:v>
                </c:pt>
                <c:pt idx="54">
                  <c:v>Lithuania</c:v>
                </c:pt>
              </c:strCache>
            </c:strRef>
          </c:cat>
          <c:val>
            <c:numRef>
              <c:f>'Practices 2'!$G$50:$G$104</c:f>
              <c:numCache>
                <c:formatCode>General</c:formatCode>
                <c:ptCount val="5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numCache>
            </c:numRef>
          </c:val>
          <c:extLst>
            <c:ext xmlns:c16="http://schemas.microsoft.com/office/drawing/2014/chart" uri="{C3380CC4-5D6E-409C-BE32-E72D297353CC}">
              <c16:uniqueId val="{00000002-2C13-4067-B405-45622BA771C1}"/>
            </c:ext>
          </c:extLst>
        </c:ser>
        <c:ser>
          <c:idx val="3"/>
          <c:order val="3"/>
          <c:tx>
            <c:strRef>
              <c:f>'Practices 2'!$H$49</c:f>
              <c:strCache>
                <c:ptCount val="1"/>
                <c:pt idx="0">
                  <c:v>Female teachers care more</c:v>
                </c:pt>
              </c:strCache>
            </c:strRef>
          </c:tx>
          <c:spPr>
            <a:solidFill>
              <a:schemeClr val="accent2"/>
            </a:solidFill>
            <a:ln>
              <a:noFill/>
            </a:ln>
            <a:effectLst/>
          </c:spPr>
          <c:invertIfNegative val="0"/>
          <c:cat>
            <c:strRef>
              <c:f>'Practices 2'!$A$50:$A$104</c:f>
              <c:strCache>
                <c:ptCount val="55"/>
                <c:pt idx="0">
                  <c:v>Albania</c:v>
                </c:pt>
                <c:pt idx="1">
                  <c:v>United Arab Emirates</c:v>
                </c:pt>
                <c:pt idx="2">
                  <c:v>Bahrain</c:v>
                </c:pt>
                <c:pt idx="3">
                  <c:v>Alberta (Canada)*</c:v>
                </c:pt>
                <c:pt idx="4">
                  <c:v>Saudi Arabia</c:v>
                </c:pt>
                <c:pt idx="5">
                  <c:v>Denmark</c:v>
                </c:pt>
                <c:pt idx="6">
                  <c:v>South Africa</c:v>
                </c:pt>
                <c:pt idx="7">
                  <c:v>Kosovo</c:v>
                </c:pt>
                <c:pt idx="8">
                  <c:v>Iceland</c:v>
                </c:pt>
                <c:pt idx="9">
                  <c:v>United States</c:v>
                </c:pt>
                <c:pt idx="10">
                  <c:v>Australia</c:v>
                </c:pt>
                <c:pt idx="11">
                  <c:v>Israel</c:v>
                </c:pt>
                <c:pt idx="12">
                  <c:v>Brazil</c:v>
                </c:pt>
                <c:pt idx="13">
                  <c:v>Hungary</c:v>
                </c:pt>
                <c:pt idx="14">
                  <c:v>New Zealand*</c:v>
                </c:pt>
                <c:pt idx="15">
                  <c:v>Montenegro</c:v>
                </c:pt>
                <c:pt idx="16">
                  <c:v>Uzbekistan</c:v>
                </c:pt>
                <c:pt idx="17">
                  <c:v>Austria</c:v>
                </c:pt>
                <c:pt idx="18">
                  <c:v>Shanghai (China)</c:v>
                </c:pt>
                <c:pt idx="19">
                  <c:v>Romania</c:v>
                </c:pt>
                <c:pt idx="20">
                  <c:v>Malta</c:v>
                </c:pt>
                <c:pt idx="21">
                  <c:v>Chile</c:v>
                </c:pt>
                <c:pt idx="22">
                  <c:v>Italy</c:v>
                </c:pt>
                <c:pt idx="23">
                  <c:v>Spain</c:v>
                </c:pt>
                <c:pt idx="24">
                  <c:v>Netherlands*</c:v>
                </c:pt>
                <c:pt idx="25">
                  <c:v>Poland</c:v>
                </c:pt>
                <c:pt idx="26">
                  <c:v>Sweden</c:v>
                </c:pt>
                <c:pt idx="27">
                  <c:v>North Macedonia</c:v>
                </c:pt>
                <c:pt idx="28">
                  <c:v>Serbia</c:v>
                </c:pt>
                <c:pt idx="29">
                  <c:v>Norway*</c:v>
                </c:pt>
                <c:pt idx="30">
                  <c:v>Portugal</c:v>
                </c:pt>
                <c:pt idx="31">
                  <c:v>Costa Rica</c:v>
                </c:pt>
                <c:pt idx="32">
                  <c:v>Morocco</c:v>
                </c:pt>
                <c:pt idx="33">
                  <c:v>OECD average-27</c:v>
                </c:pt>
                <c:pt idx="34">
                  <c:v>Slovenia</c:v>
                </c:pt>
                <c:pt idx="35">
                  <c:v>Croatia</c:v>
                </c:pt>
                <c:pt idx="36">
                  <c:v>Finland</c:v>
                </c:pt>
                <c:pt idx="37">
                  <c:v>Estonia</c:v>
                </c:pt>
                <c:pt idx="38">
                  <c:v>Kazakhstan</c:v>
                </c:pt>
                <c:pt idx="39">
                  <c:v>Flemish Comm. (Belgium)</c:v>
                </c:pt>
                <c:pt idx="40">
                  <c:v>Singapore</c:v>
                </c:pt>
                <c:pt idx="41">
                  <c:v>Czechia</c:v>
                </c:pt>
                <c:pt idx="42">
                  <c:v>Azerbaijan</c:v>
                </c:pt>
                <c:pt idx="43">
                  <c:v>Türkiye</c:v>
                </c:pt>
                <c:pt idx="44">
                  <c:v>Belgium</c:v>
                </c:pt>
                <c:pt idx="45">
                  <c:v>France</c:v>
                </c:pt>
                <c:pt idx="46">
                  <c:v>Viet Nam</c:v>
                </c:pt>
                <c:pt idx="47">
                  <c:v>Bulgaria</c:v>
                </c:pt>
                <c:pt idx="48">
                  <c:v>Colombia</c:v>
                </c:pt>
                <c:pt idx="49">
                  <c:v>French Comm. (Belgium)</c:v>
                </c:pt>
                <c:pt idx="50">
                  <c:v>Slovak Republic</c:v>
                </c:pt>
                <c:pt idx="51">
                  <c:v>Korea</c:v>
                </c:pt>
                <c:pt idx="52">
                  <c:v>Latvia</c:v>
                </c:pt>
                <c:pt idx="53">
                  <c:v>Japan</c:v>
                </c:pt>
                <c:pt idx="54">
                  <c:v>Lithuania</c:v>
                </c:pt>
              </c:strCache>
            </c:strRef>
          </c:cat>
          <c:val>
            <c:numRef>
              <c:f>'Practices 2'!$H$50:$H$104</c:f>
              <c:numCache>
                <c:formatCode>General</c:formatCode>
                <c:ptCount val="55"/>
                <c:pt idx="0">
                  <c:v>11.656883573661204</c:v>
                </c:pt>
                <c:pt idx="1">
                  <c:v>8.8679159364766917</c:v>
                </c:pt>
                <c:pt idx="2">
                  <c:v>5.1109063252688998</c:v>
                </c:pt>
                <c:pt idx="3">
                  <c:v>21.278166841705101</c:v>
                </c:pt>
                <c:pt idx="4">
                  <c:v>11.937510430210594</c:v>
                </c:pt>
                <c:pt idx="5">
                  <c:v>13.632107239280309</c:v>
                </c:pt>
                <c:pt idx="6">
                  <c:v>#N/A</c:v>
                </c:pt>
                <c:pt idx="7">
                  <c:v>8.6668015804031029</c:v>
                </c:pt>
                <c:pt idx="8">
                  <c:v>21.544921357629001</c:v>
                </c:pt>
                <c:pt idx="9">
                  <c:v>12.813403675570399</c:v>
                </c:pt>
                <c:pt idx="10">
                  <c:v>15.739626912318002</c:v>
                </c:pt>
                <c:pt idx="11">
                  <c:v>7.6062078104883</c:v>
                </c:pt>
                <c:pt idx="12">
                  <c:v>#N/A</c:v>
                </c:pt>
                <c:pt idx="13">
                  <c:v>11.590323583301199</c:v>
                </c:pt>
                <c:pt idx="14">
                  <c:v>19.731723752459601</c:v>
                </c:pt>
                <c:pt idx="15">
                  <c:v>12.3022636165961</c:v>
                </c:pt>
                <c:pt idx="16">
                  <c:v>4.8888017074180965</c:v>
                </c:pt>
                <c:pt idx="17">
                  <c:v>15.679832063017905</c:v>
                </c:pt>
                <c:pt idx="18">
                  <c:v>12.343399239359904</c:v>
                </c:pt>
                <c:pt idx="19">
                  <c:v>6.8987029102773008</c:v>
                </c:pt>
                <c:pt idx="20">
                  <c:v>13.0107131940551</c:v>
                </c:pt>
                <c:pt idx="21">
                  <c:v>11.161431828439902</c:v>
                </c:pt>
                <c:pt idx="22">
                  <c:v>10.732499307812098</c:v>
                </c:pt>
                <c:pt idx="23">
                  <c:v>11.583183709571003</c:v>
                </c:pt>
                <c:pt idx="24">
                  <c:v>8.8023977975012002</c:v>
                </c:pt>
                <c:pt idx="25">
                  <c:v>8.961802692351803</c:v>
                </c:pt>
                <c:pt idx="26">
                  <c:v>8.0013550893463972</c:v>
                </c:pt>
                <c:pt idx="27">
                  <c:v>8.3420699487775991</c:v>
                </c:pt>
                <c:pt idx="28">
                  <c:v>10.125579846853796</c:v>
                </c:pt>
                <c:pt idx="29">
                  <c:v>10.921513139283597</c:v>
                </c:pt>
                <c:pt idx="30">
                  <c:v>9.579114241878699</c:v>
                </c:pt>
                <c:pt idx="31">
                  <c:v>6.7035423586998988</c:v>
                </c:pt>
                <c:pt idx="32">
                  <c:v>#N/A</c:v>
                </c:pt>
                <c:pt idx="33">
                  <c:v>10.190959242270999</c:v>
                </c:pt>
                <c:pt idx="34">
                  <c:v>8.8994632264029008</c:v>
                </c:pt>
                <c:pt idx="35">
                  <c:v>8.1853916329373959</c:v>
                </c:pt>
                <c:pt idx="36">
                  <c:v>13.352246914971701</c:v>
                </c:pt>
                <c:pt idx="37">
                  <c:v>16.958322687496999</c:v>
                </c:pt>
                <c:pt idx="38">
                  <c:v>11.8795777022202</c:v>
                </c:pt>
                <c:pt idx="39">
                  <c:v>15.970173142214502</c:v>
                </c:pt>
                <c:pt idx="40">
                  <c:v>12.432872600933099</c:v>
                </c:pt>
                <c:pt idx="41">
                  <c:v>17.385056426059499</c:v>
                </c:pt>
                <c:pt idx="42">
                  <c:v>#N/A</c:v>
                </c:pt>
                <c:pt idx="43">
                  <c:v>6.618098441571</c:v>
                </c:pt>
                <c:pt idx="44">
                  <c:v>13.171109669658399</c:v>
                </c:pt>
                <c:pt idx="45">
                  <c:v>10.353937731476702</c:v>
                </c:pt>
                <c:pt idx="46">
                  <c:v>5.1379859890670971</c:v>
                </c:pt>
                <c:pt idx="47">
                  <c:v>5.1511486506030018</c:v>
                </c:pt>
                <c:pt idx="48">
                  <c:v>#N/A</c:v>
                </c:pt>
                <c:pt idx="49">
                  <c:v>9.2759119656085005</c:v>
                </c:pt>
                <c:pt idx="50">
                  <c:v>5.2618077697181</c:v>
                </c:pt>
                <c:pt idx="51">
                  <c:v>#N/A</c:v>
                </c:pt>
                <c:pt idx="52">
                  <c:v>#N/A</c:v>
                </c:pt>
                <c:pt idx="53">
                  <c:v>#N/A</c:v>
                </c:pt>
                <c:pt idx="54">
                  <c:v>5.3934056333632894</c:v>
                </c:pt>
              </c:numCache>
            </c:numRef>
          </c:val>
          <c:extLst>
            <c:ext xmlns:c16="http://schemas.microsoft.com/office/drawing/2014/chart" uri="{C3380CC4-5D6E-409C-BE32-E72D297353CC}">
              <c16:uniqueId val="{00000003-2C13-4067-B405-45622BA771C1}"/>
            </c:ext>
          </c:extLst>
        </c:ser>
        <c:dLbls>
          <c:showLegendKey val="0"/>
          <c:showVal val="0"/>
          <c:showCatName val="0"/>
          <c:showSerName val="0"/>
          <c:showPercent val="0"/>
          <c:showBubbleSize val="0"/>
        </c:dLbls>
        <c:gapWidth val="75"/>
        <c:overlap val="100"/>
        <c:axId val="1859043071"/>
        <c:axId val="1859044031"/>
      </c:barChart>
      <c:lineChart>
        <c:grouping val="standard"/>
        <c:varyColors val="0"/>
        <c:ser>
          <c:idx val="4"/>
          <c:order val="4"/>
          <c:tx>
            <c:strRef>
              <c:f>'Practices 2'!$I$49</c:f>
              <c:strCache>
                <c:ptCount val="1"/>
                <c:pt idx="0">
                  <c:v>Female teachers</c:v>
                </c:pt>
              </c:strCache>
            </c:strRef>
          </c:tx>
          <c:spPr>
            <a:ln w="28575" cap="rnd">
              <a:noFill/>
              <a:round/>
            </a:ln>
            <a:effectLst/>
          </c:spPr>
          <c:marker>
            <c:symbol val="dash"/>
            <c:size val="13"/>
            <c:spPr>
              <a:solidFill>
                <a:schemeClr val="tx1">
                  <a:lumMod val="65000"/>
                  <a:lumOff val="35000"/>
                </a:schemeClr>
              </a:solidFill>
              <a:ln w="9525">
                <a:noFill/>
              </a:ln>
              <a:effectLst/>
            </c:spPr>
          </c:marker>
          <c:cat>
            <c:strRef>
              <c:f>'Practices 2'!$A$50:$A$104</c:f>
              <c:strCache>
                <c:ptCount val="55"/>
                <c:pt idx="0">
                  <c:v>Albania</c:v>
                </c:pt>
                <c:pt idx="1">
                  <c:v>United Arab Emirates</c:v>
                </c:pt>
                <c:pt idx="2">
                  <c:v>Bahrain</c:v>
                </c:pt>
                <c:pt idx="3">
                  <c:v>Alberta (Canada)*</c:v>
                </c:pt>
                <c:pt idx="4">
                  <c:v>Saudi Arabia</c:v>
                </c:pt>
                <c:pt idx="5">
                  <c:v>Denmark</c:v>
                </c:pt>
                <c:pt idx="6">
                  <c:v>South Africa</c:v>
                </c:pt>
                <c:pt idx="7">
                  <c:v>Kosovo</c:v>
                </c:pt>
                <c:pt idx="8">
                  <c:v>Iceland</c:v>
                </c:pt>
                <c:pt idx="9">
                  <c:v>United States</c:v>
                </c:pt>
                <c:pt idx="10">
                  <c:v>Australia</c:v>
                </c:pt>
                <c:pt idx="11">
                  <c:v>Israel</c:v>
                </c:pt>
                <c:pt idx="12">
                  <c:v>Brazil</c:v>
                </c:pt>
                <c:pt idx="13">
                  <c:v>Hungary</c:v>
                </c:pt>
                <c:pt idx="14">
                  <c:v>New Zealand*</c:v>
                </c:pt>
                <c:pt idx="15">
                  <c:v>Montenegro</c:v>
                </c:pt>
                <c:pt idx="16">
                  <c:v>Uzbekistan</c:v>
                </c:pt>
                <c:pt idx="17">
                  <c:v>Austria</c:v>
                </c:pt>
                <c:pt idx="18">
                  <c:v>Shanghai (China)</c:v>
                </c:pt>
                <c:pt idx="19">
                  <c:v>Romania</c:v>
                </c:pt>
                <c:pt idx="20">
                  <c:v>Malta</c:v>
                </c:pt>
                <c:pt idx="21">
                  <c:v>Chile</c:v>
                </c:pt>
                <c:pt idx="22">
                  <c:v>Italy</c:v>
                </c:pt>
                <c:pt idx="23">
                  <c:v>Spain</c:v>
                </c:pt>
                <c:pt idx="24">
                  <c:v>Netherlands*</c:v>
                </c:pt>
                <c:pt idx="25">
                  <c:v>Poland</c:v>
                </c:pt>
                <c:pt idx="26">
                  <c:v>Sweden</c:v>
                </c:pt>
                <c:pt idx="27">
                  <c:v>North Macedonia</c:v>
                </c:pt>
                <c:pt idx="28">
                  <c:v>Serbia</c:v>
                </c:pt>
                <c:pt idx="29">
                  <c:v>Norway*</c:v>
                </c:pt>
                <c:pt idx="30">
                  <c:v>Portugal</c:v>
                </c:pt>
                <c:pt idx="31">
                  <c:v>Costa Rica</c:v>
                </c:pt>
                <c:pt idx="32">
                  <c:v>Morocco</c:v>
                </c:pt>
                <c:pt idx="33">
                  <c:v>OECD average-27</c:v>
                </c:pt>
                <c:pt idx="34">
                  <c:v>Slovenia</c:v>
                </c:pt>
                <c:pt idx="35">
                  <c:v>Croatia</c:v>
                </c:pt>
                <c:pt idx="36">
                  <c:v>Finland</c:v>
                </c:pt>
                <c:pt idx="37">
                  <c:v>Estonia</c:v>
                </c:pt>
                <c:pt idx="38">
                  <c:v>Kazakhstan</c:v>
                </c:pt>
                <c:pt idx="39">
                  <c:v>Flemish Comm. (Belgium)</c:v>
                </c:pt>
                <c:pt idx="40">
                  <c:v>Singapore</c:v>
                </c:pt>
                <c:pt idx="41">
                  <c:v>Czechia</c:v>
                </c:pt>
                <c:pt idx="42">
                  <c:v>Azerbaijan</c:v>
                </c:pt>
                <c:pt idx="43">
                  <c:v>Türkiye</c:v>
                </c:pt>
                <c:pt idx="44">
                  <c:v>Belgium</c:v>
                </c:pt>
                <c:pt idx="45">
                  <c:v>France</c:v>
                </c:pt>
                <c:pt idx="46">
                  <c:v>Viet Nam</c:v>
                </c:pt>
                <c:pt idx="47">
                  <c:v>Bulgaria</c:v>
                </c:pt>
                <c:pt idx="48">
                  <c:v>Colombia</c:v>
                </c:pt>
                <c:pt idx="49">
                  <c:v>French Comm. (Belgium)</c:v>
                </c:pt>
                <c:pt idx="50">
                  <c:v>Slovak Republic</c:v>
                </c:pt>
                <c:pt idx="51">
                  <c:v>Korea</c:v>
                </c:pt>
                <c:pt idx="52">
                  <c:v>Latvia</c:v>
                </c:pt>
                <c:pt idx="53">
                  <c:v>Japan</c:v>
                </c:pt>
                <c:pt idx="54">
                  <c:v>Lithuania</c:v>
                </c:pt>
              </c:strCache>
            </c:strRef>
          </c:cat>
          <c:val>
            <c:numRef>
              <c:f>'Practices 2'!$I$50:$I$104</c:f>
              <c:numCache>
                <c:formatCode>0.0</c:formatCode>
                <c:ptCount val="55"/>
                <c:pt idx="0">
                  <c:v>83.968514736311704</c:v>
                </c:pt>
                <c:pt idx="1">
                  <c:v>80.772962524170595</c:v>
                </c:pt>
                <c:pt idx="2">
                  <c:v>74.141296230535701</c:v>
                </c:pt>
                <c:pt idx="3">
                  <c:v>66.277262708425198</c:v>
                </c:pt>
                <c:pt idx="4">
                  <c:v>65.861737093950197</c:v>
                </c:pt>
                <c:pt idx="5">
                  <c:v>65.217496412010306</c:v>
                </c:pt>
                <c:pt idx="6">
                  <c:v>64.976330700253101</c:v>
                </c:pt>
                <c:pt idx="7">
                  <c:v>64.437944353824705</c:v>
                </c:pt>
                <c:pt idx="8">
                  <c:v>63.7334915393035</c:v>
                </c:pt>
                <c:pt idx="9">
                  <c:v>60.692854900399702</c:v>
                </c:pt>
                <c:pt idx="10">
                  <c:v>58.122582299879099</c:v>
                </c:pt>
                <c:pt idx="11">
                  <c:v>57.939122759255298</c:v>
                </c:pt>
                <c:pt idx="12">
                  <c:v>56.059777321972099</c:v>
                </c:pt>
                <c:pt idx="13">
                  <c:v>54.726068327981501</c:v>
                </c:pt>
                <c:pt idx="14">
                  <c:v>54.615906109673702</c:v>
                </c:pt>
                <c:pt idx="15">
                  <c:v>52.768785825821404</c:v>
                </c:pt>
                <c:pt idx="16">
                  <c:v>51.761418903675697</c:v>
                </c:pt>
                <c:pt idx="17">
                  <c:v>51.687491688158303</c:v>
                </c:pt>
                <c:pt idx="18">
                  <c:v>51.590693896568403</c:v>
                </c:pt>
                <c:pt idx="19">
                  <c:v>50.355315035404502</c:v>
                </c:pt>
                <c:pt idx="20">
                  <c:v>49.505139313495</c:v>
                </c:pt>
                <c:pt idx="21">
                  <c:v>49.080389502269199</c:v>
                </c:pt>
                <c:pt idx="22">
                  <c:v>48.510161698422699</c:v>
                </c:pt>
                <c:pt idx="23">
                  <c:v>48.443294683911702</c:v>
                </c:pt>
                <c:pt idx="24">
                  <c:v>48.188098239765402</c:v>
                </c:pt>
                <c:pt idx="25">
                  <c:v>46.914022406692503</c:v>
                </c:pt>
                <c:pt idx="26">
                  <c:v>45.599866562622097</c:v>
                </c:pt>
                <c:pt idx="27">
                  <c:v>45.394806037693499</c:v>
                </c:pt>
                <c:pt idx="28">
                  <c:v>44.763096317462498</c:v>
                </c:pt>
                <c:pt idx="29">
                  <c:v>44.334298815132698</c:v>
                </c:pt>
                <c:pt idx="30">
                  <c:v>44.3043579056936</c:v>
                </c:pt>
                <c:pt idx="31">
                  <c:v>43.1114794067188</c:v>
                </c:pt>
                <c:pt idx="32">
                  <c:v>42.663707098916902</c:v>
                </c:pt>
                <c:pt idx="33">
                  <c:v>42.457718847392002</c:v>
                </c:pt>
                <c:pt idx="34">
                  <c:v>42.147943970857902</c:v>
                </c:pt>
                <c:pt idx="35">
                  <c:v>41.141072213537498</c:v>
                </c:pt>
                <c:pt idx="36">
                  <c:v>40.5477355869875</c:v>
                </c:pt>
                <c:pt idx="37">
                  <c:v>40.306771321752798</c:v>
                </c:pt>
                <c:pt idx="38">
                  <c:v>39.5434297477846</c:v>
                </c:pt>
                <c:pt idx="39">
                  <c:v>39.391077016503303</c:v>
                </c:pt>
                <c:pt idx="40">
                  <c:v>39.278994018936999</c:v>
                </c:pt>
                <c:pt idx="41">
                  <c:v>39.1322778287714</c:v>
                </c:pt>
                <c:pt idx="42">
                  <c:v>36.937674218929203</c:v>
                </c:pt>
                <c:pt idx="43">
                  <c:v>36.727098399132601</c:v>
                </c:pt>
                <c:pt idx="44">
                  <c:v>35.747061714965</c:v>
                </c:pt>
                <c:pt idx="45">
                  <c:v>34.330735382733103</c:v>
                </c:pt>
                <c:pt idx="46">
                  <c:v>33.852306676127697</c:v>
                </c:pt>
                <c:pt idx="47">
                  <c:v>32.410186636684301</c:v>
                </c:pt>
                <c:pt idx="48">
                  <c:v>30.891002211528701</c:v>
                </c:pt>
                <c:pt idx="49">
                  <c:v>30.2881589460968</c:v>
                </c:pt>
                <c:pt idx="50">
                  <c:v>27.184400918222501</c:v>
                </c:pt>
                <c:pt idx="51">
                  <c:v>26.640543399559999</c:v>
                </c:pt>
                <c:pt idx="52">
                  <c:v>25.407579869485598</c:v>
                </c:pt>
                <c:pt idx="53">
                  <c:v>16.839787086433802</c:v>
                </c:pt>
                <c:pt idx="54">
                  <c:v>12.372791095835</c:v>
                </c:pt>
              </c:numCache>
            </c:numRef>
          </c:val>
          <c:smooth val="0"/>
          <c:extLst>
            <c:ext xmlns:c16="http://schemas.microsoft.com/office/drawing/2014/chart" uri="{C3380CC4-5D6E-409C-BE32-E72D297353CC}">
              <c16:uniqueId val="{00000004-2C13-4067-B405-45622BA771C1}"/>
            </c:ext>
          </c:extLst>
        </c:ser>
        <c:ser>
          <c:idx val="5"/>
          <c:order val="5"/>
          <c:tx>
            <c:strRef>
              <c:f>'Practices 2'!$J$49</c:f>
              <c:strCache>
                <c:ptCount val="1"/>
                <c:pt idx="0">
                  <c:v>Male teachers</c:v>
                </c:pt>
              </c:strCache>
            </c:strRef>
          </c:tx>
          <c:spPr>
            <a:ln w="25400" cap="rnd">
              <a:noFill/>
              <a:round/>
            </a:ln>
            <a:effectLst/>
          </c:spPr>
          <c:marker>
            <c:symbol val="circle"/>
            <c:size val="5"/>
            <c:spPr>
              <a:solidFill>
                <a:srgbClr val="000000">
                  <a:lumMod val="50000"/>
                  <a:lumOff val="50000"/>
                </a:srgbClr>
              </a:solidFill>
              <a:ln w="6350">
                <a:solidFill>
                  <a:srgbClr val="FFFFFF"/>
                </a:solidFill>
              </a:ln>
              <a:effectLst/>
            </c:spPr>
          </c:marker>
          <c:cat>
            <c:strRef>
              <c:f>'Practices 2'!$A$50:$A$104</c:f>
              <c:strCache>
                <c:ptCount val="55"/>
                <c:pt idx="0">
                  <c:v>Albania</c:v>
                </c:pt>
                <c:pt idx="1">
                  <c:v>United Arab Emirates</c:v>
                </c:pt>
                <c:pt idx="2">
                  <c:v>Bahrain</c:v>
                </c:pt>
                <c:pt idx="3">
                  <c:v>Alberta (Canada)*</c:v>
                </c:pt>
                <c:pt idx="4">
                  <c:v>Saudi Arabia</c:v>
                </c:pt>
                <c:pt idx="5">
                  <c:v>Denmark</c:v>
                </c:pt>
                <c:pt idx="6">
                  <c:v>South Africa</c:v>
                </c:pt>
                <c:pt idx="7">
                  <c:v>Kosovo</c:v>
                </c:pt>
                <c:pt idx="8">
                  <c:v>Iceland</c:v>
                </c:pt>
                <c:pt idx="9">
                  <c:v>United States</c:v>
                </c:pt>
                <c:pt idx="10">
                  <c:v>Australia</c:v>
                </c:pt>
                <c:pt idx="11">
                  <c:v>Israel</c:v>
                </c:pt>
                <c:pt idx="12">
                  <c:v>Brazil</c:v>
                </c:pt>
                <c:pt idx="13">
                  <c:v>Hungary</c:v>
                </c:pt>
                <c:pt idx="14">
                  <c:v>New Zealand*</c:v>
                </c:pt>
                <c:pt idx="15">
                  <c:v>Montenegro</c:v>
                </c:pt>
                <c:pt idx="16">
                  <c:v>Uzbekistan</c:v>
                </c:pt>
                <c:pt idx="17">
                  <c:v>Austria</c:v>
                </c:pt>
                <c:pt idx="18">
                  <c:v>Shanghai (China)</c:v>
                </c:pt>
                <c:pt idx="19">
                  <c:v>Romania</c:v>
                </c:pt>
                <c:pt idx="20">
                  <c:v>Malta</c:v>
                </c:pt>
                <c:pt idx="21">
                  <c:v>Chile</c:v>
                </c:pt>
                <c:pt idx="22">
                  <c:v>Italy</c:v>
                </c:pt>
                <c:pt idx="23">
                  <c:v>Spain</c:v>
                </c:pt>
                <c:pt idx="24">
                  <c:v>Netherlands*</c:v>
                </c:pt>
                <c:pt idx="25">
                  <c:v>Poland</c:v>
                </c:pt>
                <c:pt idx="26">
                  <c:v>Sweden</c:v>
                </c:pt>
                <c:pt idx="27">
                  <c:v>North Macedonia</c:v>
                </c:pt>
                <c:pt idx="28">
                  <c:v>Serbia</c:v>
                </c:pt>
                <c:pt idx="29">
                  <c:v>Norway*</c:v>
                </c:pt>
                <c:pt idx="30">
                  <c:v>Portugal</c:v>
                </c:pt>
                <c:pt idx="31">
                  <c:v>Costa Rica</c:v>
                </c:pt>
                <c:pt idx="32">
                  <c:v>Morocco</c:v>
                </c:pt>
                <c:pt idx="33">
                  <c:v>OECD average-27</c:v>
                </c:pt>
                <c:pt idx="34">
                  <c:v>Slovenia</c:v>
                </c:pt>
                <c:pt idx="35">
                  <c:v>Croatia</c:v>
                </c:pt>
                <c:pt idx="36">
                  <c:v>Finland</c:v>
                </c:pt>
                <c:pt idx="37">
                  <c:v>Estonia</c:v>
                </c:pt>
                <c:pt idx="38">
                  <c:v>Kazakhstan</c:v>
                </c:pt>
                <c:pt idx="39">
                  <c:v>Flemish Comm. (Belgium)</c:v>
                </c:pt>
                <c:pt idx="40">
                  <c:v>Singapore</c:v>
                </c:pt>
                <c:pt idx="41">
                  <c:v>Czechia</c:v>
                </c:pt>
                <c:pt idx="42">
                  <c:v>Azerbaijan</c:v>
                </c:pt>
                <c:pt idx="43">
                  <c:v>Türkiye</c:v>
                </c:pt>
                <c:pt idx="44">
                  <c:v>Belgium</c:v>
                </c:pt>
                <c:pt idx="45">
                  <c:v>France</c:v>
                </c:pt>
                <c:pt idx="46">
                  <c:v>Viet Nam</c:v>
                </c:pt>
                <c:pt idx="47">
                  <c:v>Bulgaria</c:v>
                </c:pt>
                <c:pt idx="48">
                  <c:v>Colombia</c:v>
                </c:pt>
                <c:pt idx="49">
                  <c:v>French Comm. (Belgium)</c:v>
                </c:pt>
                <c:pt idx="50">
                  <c:v>Slovak Republic</c:v>
                </c:pt>
                <c:pt idx="51">
                  <c:v>Korea</c:v>
                </c:pt>
                <c:pt idx="52">
                  <c:v>Latvia</c:v>
                </c:pt>
                <c:pt idx="53">
                  <c:v>Japan</c:v>
                </c:pt>
                <c:pt idx="54">
                  <c:v>Lithuania</c:v>
                </c:pt>
              </c:strCache>
            </c:strRef>
          </c:cat>
          <c:val>
            <c:numRef>
              <c:f>'Practices 2'!$J$50:$J$104</c:f>
              <c:numCache>
                <c:formatCode>0.0</c:formatCode>
                <c:ptCount val="55"/>
                <c:pt idx="0">
                  <c:v>72.3116311626505</c:v>
                </c:pt>
                <c:pt idx="1">
                  <c:v>71.905046587693903</c:v>
                </c:pt>
                <c:pt idx="2">
                  <c:v>69.030389905266802</c:v>
                </c:pt>
                <c:pt idx="3">
                  <c:v>44.999095866720097</c:v>
                </c:pt>
                <c:pt idx="4">
                  <c:v>53.924226663739603</c:v>
                </c:pt>
                <c:pt idx="5">
                  <c:v>51.585389172729997</c:v>
                </c:pt>
                <c:pt idx="6">
                  <c:v>61.4101441248608</c:v>
                </c:pt>
                <c:pt idx="7">
                  <c:v>55.771142773421602</c:v>
                </c:pt>
                <c:pt idx="8">
                  <c:v>42.1885701816745</c:v>
                </c:pt>
                <c:pt idx="9">
                  <c:v>47.879451224829303</c:v>
                </c:pt>
                <c:pt idx="10">
                  <c:v>42.382955387561097</c:v>
                </c:pt>
                <c:pt idx="11">
                  <c:v>50.332914948766998</c:v>
                </c:pt>
                <c:pt idx="12">
                  <c:v>51.314448065571703</c:v>
                </c:pt>
                <c:pt idx="13">
                  <c:v>43.135744744680302</c:v>
                </c:pt>
                <c:pt idx="14">
                  <c:v>34.884182357214101</c:v>
                </c:pt>
                <c:pt idx="15">
                  <c:v>40.466522209225303</c:v>
                </c:pt>
                <c:pt idx="16">
                  <c:v>46.8726171962576</c:v>
                </c:pt>
                <c:pt idx="17">
                  <c:v>36.007659625140398</c:v>
                </c:pt>
                <c:pt idx="18">
                  <c:v>39.247294657208499</c:v>
                </c:pt>
                <c:pt idx="19">
                  <c:v>43.456612125127201</c:v>
                </c:pt>
                <c:pt idx="20">
                  <c:v>36.4944261194399</c:v>
                </c:pt>
                <c:pt idx="21">
                  <c:v>37.918957673829297</c:v>
                </c:pt>
                <c:pt idx="22">
                  <c:v>37.777662390610601</c:v>
                </c:pt>
                <c:pt idx="23">
                  <c:v>36.860110974340699</c:v>
                </c:pt>
                <c:pt idx="24">
                  <c:v>39.385700442264202</c:v>
                </c:pt>
                <c:pt idx="25">
                  <c:v>37.9522197143407</c:v>
                </c:pt>
                <c:pt idx="26">
                  <c:v>37.5985114732757</c:v>
                </c:pt>
                <c:pt idx="27">
                  <c:v>37.0527360889159</c:v>
                </c:pt>
                <c:pt idx="28">
                  <c:v>34.637516470608702</c:v>
                </c:pt>
                <c:pt idx="29">
                  <c:v>33.412785675849101</c:v>
                </c:pt>
                <c:pt idx="30">
                  <c:v>34.725243663814901</c:v>
                </c:pt>
                <c:pt idx="31">
                  <c:v>36.407937048018901</c:v>
                </c:pt>
                <c:pt idx="32">
                  <c:v>41.211077961520601</c:v>
                </c:pt>
                <c:pt idx="33">
                  <c:v>32.266759605121003</c:v>
                </c:pt>
                <c:pt idx="34">
                  <c:v>33.248480744455001</c:v>
                </c:pt>
                <c:pt idx="35">
                  <c:v>32.955680580600102</c:v>
                </c:pt>
                <c:pt idx="36">
                  <c:v>27.195488672015799</c:v>
                </c:pt>
                <c:pt idx="37">
                  <c:v>23.348448634255799</c:v>
                </c:pt>
                <c:pt idx="38">
                  <c:v>27.663852045564401</c:v>
                </c:pt>
                <c:pt idx="39">
                  <c:v>23.4209038742888</c:v>
                </c:pt>
                <c:pt idx="40">
                  <c:v>26.8461214180039</c:v>
                </c:pt>
                <c:pt idx="41">
                  <c:v>21.747221402711901</c:v>
                </c:pt>
                <c:pt idx="42">
                  <c:v>34.125587446910302</c:v>
                </c:pt>
                <c:pt idx="43">
                  <c:v>30.108999957561601</c:v>
                </c:pt>
                <c:pt idx="44">
                  <c:v>22.5759520453066</c:v>
                </c:pt>
                <c:pt idx="45">
                  <c:v>23.976797651256401</c:v>
                </c:pt>
                <c:pt idx="46">
                  <c:v>28.714320687060599</c:v>
                </c:pt>
                <c:pt idx="47">
                  <c:v>27.259037986081299</c:v>
                </c:pt>
                <c:pt idx="48">
                  <c:v>27.0843033794464</c:v>
                </c:pt>
                <c:pt idx="49">
                  <c:v>21.0122469804883</c:v>
                </c:pt>
                <c:pt idx="50">
                  <c:v>21.922593148504401</c:v>
                </c:pt>
                <c:pt idx="51">
                  <c:v>23.320883895790399</c:v>
                </c:pt>
                <c:pt idx="52">
                  <c:v>20.600417968253399</c:v>
                </c:pt>
                <c:pt idx="53">
                  <c:v>16.340208152623301</c:v>
                </c:pt>
                <c:pt idx="54">
                  <c:v>6.9793854624717104</c:v>
                </c:pt>
              </c:numCache>
            </c:numRef>
          </c:val>
          <c:smooth val="0"/>
          <c:extLst>
            <c:ext xmlns:c16="http://schemas.microsoft.com/office/drawing/2014/chart" uri="{C3380CC4-5D6E-409C-BE32-E72D297353CC}">
              <c16:uniqueId val="{00000005-2C13-4067-B405-45622BA771C1}"/>
            </c:ext>
          </c:extLst>
        </c:ser>
        <c:dLbls>
          <c:showLegendKey val="0"/>
          <c:showVal val="0"/>
          <c:showCatName val="0"/>
          <c:showSerName val="0"/>
          <c:showPercent val="0"/>
          <c:showBubbleSize val="0"/>
        </c:dLbls>
        <c:marker val="1"/>
        <c:smooth val="0"/>
        <c:axId val="1859043071"/>
        <c:axId val="1859044031"/>
      </c:lineChart>
      <c:catAx>
        <c:axId val="18590430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859044031"/>
        <c:crosses val="autoZero"/>
        <c:auto val="1"/>
        <c:lblAlgn val="ctr"/>
        <c:lblOffset val="100"/>
        <c:noMultiLvlLbl val="0"/>
      </c:catAx>
      <c:valAx>
        <c:axId val="18590440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859043071"/>
        <c:crosses val="autoZero"/>
        <c:crossBetween val="between"/>
      </c:valAx>
      <c:spPr>
        <a:noFill/>
        <a:ln>
          <a:noFill/>
        </a:ln>
        <a:effectLst/>
      </c:spPr>
    </c:plotArea>
    <c:legend>
      <c:legendPos val="t"/>
      <c:legendEntry>
        <c:idx val="0"/>
        <c:delete val="1"/>
      </c:legendEntry>
      <c:legendEntry>
        <c:idx val="2"/>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latin typeface="Arial Narrow" panose="020B060602020203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'Figure 2.6'!$E$49</c:f>
              <c:strCache>
                <c:ptCount val="1"/>
                <c:pt idx="0">
                  <c:v>base</c:v>
                </c:pt>
              </c:strCache>
            </c:strRef>
          </c:tx>
          <c:spPr>
            <a:noFill/>
            <a:ln>
              <a:noFill/>
            </a:ln>
            <a:effectLst/>
          </c:spPr>
          <c:invertIfNegative val="0"/>
          <c:cat>
            <c:strRef>
              <c:f>'Figure 2.6'!$A$50:$A$104</c:f>
              <c:strCache>
                <c:ptCount val="55"/>
                <c:pt idx="0">
                  <c:v>Alberta (Canada)*</c:v>
                </c:pt>
                <c:pt idx="1">
                  <c:v>Australia</c:v>
                </c:pt>
                <c:pt idx="2">
                  <c:v>Costa Rica</c:v>
                </c:pt>
                <c:pt idx="3">
                  <c:v>Bahrain</c:v>
                </c:pt>
                <c:pt idx="4">
                  <c:v>Malta</c:v>
                </c:pt>
                <c:pt idx="5">
                  <c:v>Japan</c:v>
                </c:pt>
                <c:pt idx="6">
                  <c:v>South Africa</c:v>
                </c:pt>
                <c:pt idx="7">
                  <c:v>Hungary</c:v>
                </c:pt>
                <c:pt idx="8">
                  <c:v>Singapore</c:v>
                </c:pt>
                <c:pt idx="9">
                  <c:v>United States</c:v>
                </c:pt>
                <c:pt idx="10">
                  <c:v>New Zealand*</c:v>
                </c:pt>
                <c:pt idx="11">
                  <c:v>Chile</c:v>
                </c:pt>
                <c:pt idx="12">
                  <c:v>Brazil</c:v>
                </c:pt>
                <c:pt idx="13">
                  <c:v>Estonia</c:v>
                </c:pt>
                <c:pt idx="14">
                  <c:v>Portugal</c:v>
                </c:pt>
                <c:pt idx="15">
                  <c:v>United Arab Emirates</c:v>
                </c:pt>
                <c:pt idx="16">
                  <c:v>Norway*</c:v>
                </c:pt>
                <c:pt idx="17">
                  <c:v>Austria</c:v>
                </c:pt>
                <c:pt idx="18">
                  <c:v>Flemish Comm. (Belgium)</c:v>
                </c:pt>
                <c:pt idx="19">
                  <c:v>Belgium</c:v>
                </c:pt>
                <c:pt idx="20">
                  <c:v>OECD average-27</c:v>
                </c:pt>
                <c:pt idx="21">
                  <c:v>Sweden</c:v>
                </c:pt>
                <c:pt idx="22">
                  <c:v>Korea</c:v>
                </c:pt>
                <c:pt idx="23">
                  <c:v>Bulgaria</c:v>
                </c:pt>
                <c:pt idx="24">
                  <c:v>Slovenia</c:v>
                </c:pt>
                <c:pt idx="25">
                  <c:v>Poland</c:v>
                </c:pt>
                <c:pt idx="26">
                  <c:v>French Comm. (Belgium)</c:v>
                </c:pt>
                <c:pt idx="27">
                  <c:v>Netherlands*</c:v>
                </c:pt>
                <c:pt idx="28">
                  <c:v>France</c:v>
                </c:pt>
                <c:pt idx="29">
                  <c:v>Spain</c:v>
                </c:pt>
                <c:pt idx="30">
                  <c:v>Iceland</c:v>
                </c:pt>
                <c:pt idx="31">
                  <c:v>Finland</c:v>
                </c:pt>
                <c:pt idx="32">
                  <c:v>Morocco</c:v>
                </c:pt>
                <c:pt idx="33">
                  <c:v>Shanghai (China)</c:v>
                </c:pt>
                <c:pt idx="34">
                  <c:v>Slovak Republic</c:v>
                </c:pt>
                <c:pt idx="35">
                  <c:v>Latvia</c:v>
                </c:pt>
                <c:pt idx="36">
                  <c:v>Denmark</c:v>
                </c:pt>
                <c:pt idx="37">
                  <c:v>Israel</c:v>
                </c:pt>
                <c:pt idx="38">
                  <c:v>Uzbekistan</c:v>
                </c:pt>
                <c:pt idx="39">
                  <c:v>Lithuania</c:v>
                </c:pt>
                <c:pt idx="40">
                  <c:v>Czechia</c:v>
                </c:pt>
                <c:pt idx="41">
                  <c:v>Serbia</c:v>
                </c:pt>
                <c:pt idx="42">
                  <c:v>Türkiye</c:v>
                </c:pt>
                <c:pt idx="43">
                  <c:v>Montenegro</c:v>
                </c:pt>
                <c:pt idx="44">
                  <c:v>Colombia</c:v>
                </c:pt>
                <c:pt idx="45">
                  <c:v>Croatia</c:v>
                </c:pt>
                <c:pt idx="46">
                  <c:v>Saudi Arabia</c:v>
                </c:pt>
                <c:pt idx="47">
                  <c:v>Italy</c:v>
                </c:pt>
                <c:pt idx="48">
                  <c:v>Romania</c:v>
                </c:pt>
                <c:pt idx="49">
                  <c:v>North Macedonia</c:v>
                </c:pt>
                <c:pt idx="50">
                  <c:v>Azerbaijan</c:v>
                </c:pt>
                <c:pt idx="51">
                  <c:v>Kosovo</c:v>
                </c:pt>
                <c:pt idx="52">
                  <c:v>Viet Nam</c:v>
                </c:pt>
                <c:pt idx="53">
                  <c:v>Albania</c:v>
                </c:pt>
                <c:pt idx="54">
                  <c:v>Kazakhstan</c:v>
                </c:pt>
              </c:strCache>
            </c:strRef>
          </c:cat>
          <c:val>
            <c:numRef>
              <c:f>'Figure 2.6'!$E$50:$E$104</c:f>
              <c:numCache>
                <c:formatCode>0.0</c:formatCode>
                <c:ptCount val="55"/>
                <c:pt idx="0">
                  <c:v>34.159285007514598</c:v>
                </c:pt>
                <c:pt idx="1">
                  <c:v>29.248016022009701</c:v>
                </c:pt>
                <c:pt idx="2">
                  <c:v>28.5075315847319</c:v>
                </c:pt>
                <c:pt idx="3">
                  <c:v>26.960975546212101</c:v>
                </c:pt>
                <c:pt idx="4">
                  <c:v>25.294416870838099</c:v>
                </c:pt>
                <c:pt idx="5">
                  <c:v>25.2600783862387</c:v>
                </c:pt>
                <c:pt idx="6">
                  <c:v>25.110526701988402</c:v>
                </c:pt>
                <c:pt idx="7">
                  <c:v>24.265634389180601</c:v>
                </c:pt>
                <c:pt idx="8">
                  <c:v>24.2296710793382</c:v>
                </c:pt>
                <c:pt idx="9">
                  <c:v>23.5570863525083</c:v>
                </c:pt>
                <c:pt idx="10">
                  <c:v>22.055552342008198</c:v>
                </c:pt>
                <c:pt idx="11">
                  <c:v>21.371012713016601</c:v>
                </c:pt>
                <c:pt idx="12">
                  <c:v>19.323218236781901</c:v>
                </c:pt>
                <c:pt idx="13">
                  <c:v>19.0167571787754</c:v>
                </c:pt>
                <c:pt idx="14">
                  <c:v>18.8606724172549</c:v>
                </c:pt>
                <c:pt idx="15">
                  <c:v>18.6093038447144</c:v>
                </c:pt>
                <c:pt idx="16">
                  <c:v>17.400010992753401</c:v>
                </c:pt>
                <c:pt idx="17">
                  <c:v>16.426226403389101</c:v>
                </c:pt>
                <c:pt idx="18">
                  <c:v>16.172728506151099</c:v>
                </c:pt>
                <c:pt idx="19">
                  <c:v>14.9354347742171</c:v>
                </c:pt>
                <c:pt idx="20">
                  <c:v>14.7798433207413</c:v>
                </c:pt>
                <c:pt idx="21">
                  <c:v>14.6175605609471</c:v>
                </c:pt>
                <c:pt idx="22">
                  <c:v>14.000123839585299</c:v>
                </c:pt>
                <c:pt idx="23">
                  <c:v>13.4996349029777</c:v>
                </c:pt>
                <c:pt idx="24">
                  <c:v>13.244010545627599</c:v>
                </c:pt>
                <c:pt idx="25">
                  <c:v>12.925164997129899</c:v>
                </c:pt>
                <c:pt idx="26">
                  <c:v>12.748690916729201</c:v>
                </c:pt>
                <c:pt idx="27">
                  <c:v>12.633072226647</c:v>
                </c:pt>
                <c:pt idx="28">
                  <c:v>12.413061050564799</c:v>
                </c:pt>
                <c:pt idx="29">
                  <c:v>12.0088702317656</c:v>
                </c:pt>
                <c:pt idx="30">
                  <c:v>11.7410512348702</c:v>
                </c:pt>
                <c:pt idx="31">
                  <c:v>11.4660790236226</c:v>
                </c:pt>
                <c:pt idx="32">
                  <c:v>11.3894883882695</c:v>
                </c:pt>
                <c:pt idx="33">
                  <c:v>11.0724830905869</c:v>
                </c:pt>
                <c:pt idx="34">
                  <c:v>10.0061591071299</c:v>
                </c:pt>
                <c:pt idx="35">
                  <c:v>9.9107315777244107</c:v>
                </c:pt>
                <c:pt idx="36">
                  <c:v>9.2650253968296905</c:v>
                </c:pt>
                <c:pt idx="37">
                  <c:v>8.9346884868916305</c:v>
                </c:pt>
                <c:pt idx="38">
                  <c:v>7.4354500766105698</c:v>
                </c:pt>
                <c:pt idx="39">
                  <c:v>8.5641260631484197</c:v>
                </c:pt>
                <c:pt idx="40">
                  <c:v>8.3686129620709195</c:v>
                </c:pt>
                <c:pt idx="41">
                  <c:v>7.6036706112494903</c:v>
                </c:pt>
                <c:pt idx="42">
                  <c:v>7.3570448780452997</c:v>
                </c:pt>
                <c:pt idx="43">
                  <c:v>7.3423012607701903</c:v>
                </c:pt>
                <c:pt idx="44">
                  <c:v>6.7094563231850302</c:v>
                </c:pt>
                <c:pt idx="45">
                  <c:v>6.5756351457484401</c:v>
                </c:pt>
                <c:pt idx="46">
                  <c:v>6.3333581559995897</c:v>
                </c:pt>
                <c:pt idx="47">
                  <c:v>6.0755531595530599</c:v>
                </c:pt>
                <c:pt idx="48">
                  <c:v>5.3665732187622499</c:v>
                </c:pt>
                <c:pt idx="49">
                  <c:v>5.3312323355352103</c:v>
                </c:pt>
                <c:pt idx="50">
                  <c:v>4.3739104459996803</c:v>
                </c:pt>
                <c:pt idx="51">
                  <c:v>4.4030130096064397</c:v>
                </c:pt>
                <c:pt idx="52">
                  <c:v>3.6461848012523799</c:v>
                </c:pt>
                <c:pt idx="53">
                  <c:v>2.96216797299072</c:v>
                </c:pt>
                <c:pt idx="54">
                  <c:v>2.6045738377551402</c:v>
                </c:pt>
              </c:numCache>
            </c:numRef>
          </c:val>
          <c:extLst>
            <c:ext xmlns:c16="http://schemas.microsoft.com/office/drawing/2014/chart" uri="{C3380CC4-5D6E-409C-BE32-E72D297353CC}">
              <c16:uniqueId val="{00000000-14BB-462B-A445-E2E2B49C3AB6}"/>
            </c:ext>
          </c:extLst>
        </c:ser>
        <c:ser>
          <c:idx val="1"/>
          <c:order val="1"/>
          <c:tx>
            <c:strRef>
              <c:f>'Figure 2.6'!$F$49</c:f>
              <c:strCache>
                <c:ptCount val="1"/>
                <c:pt idx="0">
                  <c:v>Statistically non-significant difference</c:v>
                </c:pt>
              </c:strCache>
            </c:strRef>
          </c:tx>
          <c:spPr>
            <a:solidFill>
              <a:schemeClr val="bg1">
                <a:lumMod val="65000"/>
              </a:schemeClr>
            </a:solidFill>
            <a:ln>
              <a:noFill/>
            </a:ln>
            <a:effectLst/>
          </c:spPr>
          <c:invertIfNegative val="0"/>
          <c:cat>
            <c:strRef>
              <c:f>'Figure 2.6'!$A$50:$A$104</c:f>
              <c:strCache>
                <c:ptCount val="55"/>
                <c:pt idx="0">
                  <c:v>Alberta (Canada)*</c:v>
                </c:pt>
                <c:pt idx="1">
                  <c:v>Australia</c:v>
                </c:pt>
                <c:pt idx="2">
                  <c:v>Costa Rica</c:v>
                </c:pt>
                <c:pt idx="3">
                  <c:v>Bahrain</c:v>
                </c:pt>
                <c:pt idx="4">
                  <c:v>Malta</c:v>
                </c:pt>
                <c:pt idx="5">
                  <c:v>Japan</c:v>
                </c:pt>
                <c:pt idx="6">
                  <c:v>South Africa</c:v>
                </c:pt>
                <c:pt idx="7">
                  <c:v>Hungary</c:v>
                </c:pt>
                <c:pt idx="8">
                  <c:v>Singapore</c:v>
                </c:pt>
                <c:pt idx="9">
                  <c:v>United States</c:v>
                </c:pt>
                <c:pt idx="10">
                  <c:v>New Zealand*</c:v>
                </c:pt>
                <c:pt idx="11">
                  <c:v>Chile</c:v>
                </c:pt>
                <c:pt idx="12">
                  <c:v>Brazil</c:v>
                </c:pt>
                <c:pt idx="13">
                  <c:v>Estonia</c:v>
                </c:pt>
                <c:pt idx="14">
                  <c:v>Portugal</c:v>
                </c:pt>
                <c:pt idx="15">
                  <c:v>United Arab Emirates</c:v>
                </c:pt>
                <c:pt idx="16">
                  <c:v>Norway*</c:v>
                </c:pt>
                <c:pt idx="17">
                  <c:v>Austria</c:v>
                </c:pt>
                <c:pt idx="18">
                  <c:v>Flemish Comm. (Belgium)</c:v>
                </c:pt>
                <c:pt idx="19">
                  <c:v>Belgium</c:v>
                </c:pt>
                <c:pt idx="20">
                  <c:v>OECD average-27</c:v>
                </c:pt>
                <c:pt idx="21">
                  <c:v>Sweden</c:v>
                </c:pt>
                <c:pt idx="22">
                  <c:v>Korea</c:v>
                </c:pt>
                <c:pt idx="23">
                  <c:v>Bulgaria</c:v>
                </c:pt>
                <c:pt idx="24">
                  <c:v>Slovenia</c:v>
                </c:pt>
                <c:pt idx="25">
                  <c:v>Poland</c:v>
                </c:pt>
                <c:pt idx="26">
                  <c:v>French Comm. (Belgium)</c:v>
                </c:pt>
                <c:pt idx="27">
                  <c:v>Netherlands*</c:v>
                </c:pt>
                <c:pt idx="28">
                  <c:v>France</c:v>
                </c:pt>
                <c:pt idx="29">
                  <c:v>Spain</c:v>
                </c:pt>
                <c:pt idx="30">
                  <c:v>Iceland</c:v>
                </c:pt>
                <c:pt idx="31">
                  <c:v>Finland</c:v>
                </c:pt>
                <c:pt idx="32">
                  <c:v>Morocco</c:v>
                </c:pt>
                <c:pt idx="33">
                  <c:v>Shanghai (China)</c:v>
                </c:pt>
                <c:pt idx="34">
                  <c:v>Slovak Republic</c:v>
                </c:pt>
                <c:pt idx="35">
                  <c:v>Latvia</c:v>
                </c:pt>
                <c:pt idx="36">
                  <c:v>Denmark</c:v>
                </c:pt>
                <c:pt idx="37">
                  <c:v>Israel</c:v>
                </c:pt>
                <c:pt idx="38">
                  <c:v>Uzbekistan</c:v>
                </c:pt>
                <c:pt idx="39">
                  <c:v>Lithuania</c:v>
                </c:pt>
                <c:pt idx="40">
                  <c:v>Czechia</c:v>
                </c:pt>
                <c:pt idx="41">
                  <c:v>Serbia</c:v>
                </c:pt>
                <c:pt idx="42">
                  <c:v>Türkiye</c:v>
                </c:pt>
                <c:pt idx="43">
                  <c:v>Montenegro</c:v>
                </c:pt>
                <c:pt idx="44">
                  <c:v>Colombia</c:v>
                </c:pt>
                <c:pt idx="45">
                  <c:v>Croatia</c:v>
                </c:pt>
                <c:pt idx="46">
                  <c:v>Saudi Arabia</c:v>
                </c:pt>
                <c:pt idx="47">
                  <c:v>Italy</c:v>
                </c:pt>
                <c:pt idx="48">
                  <c:v>Romania</c:v>
                </c:pt>
                <c:pt idx="49">
                  <c:v>North Macedonia</c:v>
                </c:pt>
                <c:pt idx="50">
                  <c:v>Azerbaijan</c:v>
                </c:pt>
                <c:pt idx="51">
                  <c:v>Kosovo</c:v>
                </c:pt>
                <c:pt idx="52">
                  <c:v>Viet Nam</c:v>
                </c:pt>
                <c:pt idx="53">
                  <c:v>Albania</c:v>
                </c:pt>
                <c:pt idx="54">
                  <c:v>Kazakhstan</c:v>
                </c:pt>
              </c:strCache>
            </c:strRef>
          </c:cat>
          <c:val>
            <c:numRef>
              <c:f>'Figure 2.6'!$F$50:$F$104</c:f>
              <c:numCache>
                <c:formatCode>General</c:formatCode>
                <c:ptCount val="55"/>
                <c:pt idx="0">
                  <c:v>#N/A</c:v>
                </c:pt>
                <c:pt idx="1">
                  <c:v>#N/A</c:v>
                </c:pt>
                <c:pt idx="2">
                  <c:v>#N/A</c:v>
                </c:pt>
                <c:pt idx="3">
                  <c:v>#N/A</c:v>
                </c:pt>
                <c:pt idx="4">
                  <c:v>#N/A</c:v>
                </c:pt>
                <c:pt idx="5">
                  <c:v>#N/A</c:v>
                </c:pt>
                <c:pt idx="6">
                  <c:v>#N/A</c:v>
                </c:pt>
                <c:pt idx="7">
                  <c:v>#N/A</c:v>
                </c:pt>
                <c:pt idx="8">
                  <c:v>#N/A</c:v>
                </c:pt>
                <c:pt idx="9">
                  <c:v>#N/A</c:v>
                </c:pt>
                <c:pt idx="10">
                  <c:v>#N/A</c:v>
                </c:pt>
                <c:pt idx="11">
                  <c:v>#N/A</c:v>
                </c:pt>
                <c:pt idx="12">
                  <c:v>2.4942527240299981</c:v>
                </c:pt>
                <c:pt idx="13">
                  <c:v>#N/A</c:v>
                </c:pt>
                <c:pt idx="14">
                  <c:v>#N/A</c:v>
                </c:pt>
                <c:pt idx="15">
                  <c:v>3.0007619708255007</c:v>
                </c:pt>
                <c:pt idx="16">
                  <c:v>#N/A</c:v>
                </c:pt>
                <c:pt idx="17">
                  <c:v>#N/A</c:v>
                </c:pt>
                <c:pt idx="18">
                  <c:v>#N/A</c:v>
                </c:pt>
                <c:pt idx="19">
                  <c:v>#N/A</c:v>
                </c:pt>
                <c:pt idx="20">
                  <c:v>#N/A</c:v>
                </c:pt>
                <c:pt idx="21">
                  <c:v>#N/A</c:v>
                </c:pt>
                <c:pt idx="22">
                  <c:v>2.6744037267327023</c:v>
                </c:pt>
                <c:pt idx="23">
                  <c:v>#N/A</c:v>
                </c:pt>
                <c:pt idx="24">
                  <c:v>#N/A</c:v>
                </c:pt>
                <c:pt idx="25">
                  <c:v>#N/A</c:v>
                </c:pt>
                <c:pt idx="26">
                  <c:v>2.8098804383222991</c:v>
                </c:pt>
                <c:pt idx="27">
                  <c:v>1.1096982713792993</c:v>
                </c:pt>
                <c:pt idx="28">
                  <c:v>#N/A</c:v>
                </c:pt>
                <c:pt idx="29">
                  <c:v>#N/A</c:v>
                </c:pt>
                <c:pt idx="30">
                  <c:v>#N/A</c:v>
                </c:pt>
                <c:pt idx="31">
                  <c:v>#N/A</c:v>
                </c:pt>
                <c:pt idx="32">
                  <c:v>#N/A</c:v>
                </c:pt>
                <c:pt idx="33">
                  <c:v>1.0814172287472008</c:v>
                </c:pt>
                <c:pt idx="34">
                  <c:v>#N/A</c:v>
                </c:pt>
                <c:pt idx="35">
                  <c:v>#N/A</c:v>
                </c:pt>
                <c:pt idx="36">
                  <c:v>#N/A</c:v>
                </c:pt>
                <c:pt idx="37">
                  <c:v>5.3115432712361699</c:v>
                </c:pt>
                <c:pt idx="38">
                  <c:v>1.2756111134789094</c:v>
                </c:pt>
                <c:pt idx="39">
                  <c:v>#N/A</c:v>
                </c:pt>
                <c:pt idx="40">
                  <c:v>#N/A</c:v>
                </c:pt>
                <c:pt idx="41">
                  <c:v>#N/A</c:v>
                </c:pt>
                <c:pt idx="42">
                  <c:v>1.3015563196283599</c:v>
                </c:pt>
                <c:pt idx="43">
                  <c:v>1.07989304999073</c:v>
                </c:pt>
                <c:pt idx="44">
                  <c:v>1.8490064318793493</c:v>
                </c:pt>
                <c:pt idx="45">
                  <c:v>#N/A</c:v>
                </c:pt>
                <c:pt idx="46">
                  <c:v>0.80193713163002034</c:v>
                </c:pt>
                <c:pt idx="47">
                  <c:v>#N/A</c:v>
                </c:pt>
                <c:pt idx="48">
                  <c:v>#N/A</c:v>
                </c:pt>
                <c:pt idx="49">
                  <c:v>1.3847364536193094</c:v>
                </c:pt>
                <c:pt idx="50">
                  <c:v>0.17041657312414937</c:v>
                </c:pt>
                <c:pt idx="51">
                  <c:v>#N/A</c:v>
                </c:pt>
                <c:pt idx="52">
                  <c:v>0.86866444767739015</c:v>
                </c:pt>
                <c:pt idx="53">
                  <c:v>0.52485504568240993</c:v>
                </c:pt>
                <c:pt idx="54">
                  <c:v>#N/A</c:v>
                </c:pt>
              </c:numCache>
            </c:numRef>
          </c:val>
          <c:extLst>
            <c:ext xmlns:c16="http://schemas.microsoft.com/office/drawing/2014/chart" uri="{C3380CC4-5D6E-409C-BE32-E72D297353CC}">
              <c16:uniqueId val="{00000001-14BB-462B-A445-E2E2B49C3AB6}"/>
            </c:ext>
          </c:extLst>
        </c:ser>
        <c:ser>
          <c:idx val="2"/>
          <c:order val="2"/>
          <c:tx>
            <c:strRef>
              <c:f>'Figure 2.6'!$G$49</c:f>
              <c:strCache>
                <c:ptCount val="1"/>
                <c:pt idx="0">
                  <c:v>Female teachers more stressed than male teachers</c:v>
                </c:pt>
              </c:strCache>
            </c:strRef>
          </c:tx>
          <c:spPr>
            <a:solidFill>
              <a:srgbClr val="0070C0"/>
            </a:solidFill>
            <a:ln>
              <a:noFill/>
            </a:ln>
            <a:effectLst/>
          </c:spPr>
          <c:invertIfNegative val="0"/>
          <c:cat>
            <c:strRef>
              <c:f>'Figure 2.6'!$A$50:$A$104</c:f>
              <c:strCache>
                <c:ptCount val="55"/>
                <c:pt idx="0">
                  <c:v>Alberta (Canada)*</c:v>
                </c:pt>
                <c:pt idx="1">
                  <c:v>Australia</c:v>
                </c:pt>
                <c:pt idx="2">
                  <c:v>Costa Rica</c:v>
                </c:pt>
                <c:pt idx="3">
                  <c:v>Bahrain</c:v>
                </c:pt>
                <c:pt idx="4">
                  <c:v>Malta</c:v>
                </c:pt>
                <c:pt idx="5">
                  <c:v>Japan</c:v>
                </c:pt>
                <c:pt idx="6">
                  <c:v>South Africa</c:v>
                </c:pt>
                <c:pt idx="7">
                  <c:v>Hungary</c:v>
                </c:pt>
                <c:pt idx="8">
                  <c:v>Singapore</c:v>
                </c:pt>
                <c:pt idx="9">
                  <c:v>United States</c:v>
                </c:pt>
                <c:pt idx="10">
                  <c:v>New Zealand*</c:v>
                </c:pt>
                <c:pt idx="11">
                  <c:v>Chile</c:v>
                </c:pt>
                <c:pt idx="12">
                  <c:v>Brazil</c:v>
                </c:pt>
                <c:pt idx="13">
                  <c:v>Estonia</c:v>
                </c:pt>
                <c:pt idx="14">
                  <c:v>Portugal</c:v>
                </c:pt>
                <c:pt idx="15">
                  <c:v>United Arab Emirates</c:v>
                </c:pt>
                <c:pt idx="16">
                  <c:v>Norway*</c:v>
                </c:pt>
                <c:pt idx="17">
                  <c:v>Austria</c:v>
                </c:pt>
                <c:pt idx="18">
                  <c:v>Flemish Comm. (Belgium)</c:v>
                </c:pt>
                <c:pt idx="19">
                  <c:v>Belgium</c:v>
                </c:pt>
                <c:pt idx="20">
                  <c:v>OECD average-27</c:v>
                </c:pt>
                <c:pt idx="21">
                  <c:v>Sweden</c:v>
                </c:pt>
                <c:pt idx="22">
                  <c:v>Korea</c:v>
                </c:pt>
                <c:pt idx="23">
                  <c:v>Bulgaria</c:v>
                </c:pt>
                <c:pt idx="24">
                  <c:v>Slovenia</c:v>
                </c:pt>
                <c:pt idx="25">
                  <c:v>Poland</c:v>
                </c:pt>
                <c:pt idx="26">
                  <c:v>French Comm. (Belgium)</c:v>
                </c:pt>
                <c:pt idx="27">
                  <c:v>Netherlands*</c:v>
                </c:pt>
                <c:pt idx="28">
                  <c:v>France</c:v>
                </c:pt>
                <c:pt idx="29">
                  <c:v>Spain</c:v>
                </c:pt>
                <c:pt idx="30">
                  <c:v>Iceland</c:v>
                </c:pt>
                <c:pt idx="31">
                  <c:v>Finland</c:v>
                </c:pt>
                <c:pt idx="32">
                  <c:v>Morocco</c:v>
                </c:pt>
                <c:pt idx="33">
                  <c:v>Shanghai (China)</c:v>
                </c:pt>
                <c:pt idx="34">
                  <c:v>Slovak Republic</c:v>
                </c:pt>
                <c:pt idx="35">
                  <c:v>Latvia</c:v>
                </c:pt>
                <c:pt idx="36">
                  <c:v>Denmark</c:v>
                </c:pt>
                <c:pt idx="37">
                  <c:v>Israel</c:v>
                </c:pt>
                <c:pt idx="38">
                  <c:v>Uzbekistan</c:v>
                </c:pt>
                <c:pt idx="39">
                  <c:v>Lithuania</c:v>
                </c:pt>
                <c:pt idx="40">
                  <c:v>Czechia</c:v>
                </c:pt>
                <c:pt idx="41">
                  <c:v>Serbia</c:v>
                </c:pt>
                <c:pt idx="42">
                  <c:v>Türkiye</c:v>
                </c:pt>
                <c:pt idx="43">
                  <c:v>Montenegro</c:v>
                </c:pt>
                <c:pt idx="44">
                  <c:v>Colombia</c:v>
                </c:pt>
                <c:pt idx="45">
                  <c:v>Croatia</c:v>
                </c:pt>
                <c:pt idx="46">
                  <c:v>Saudi Arabia</c:v>
                </c:pt>
                <c:pt idx="47">
                  <c:v>Italy</c:v>
                </c:pt>
                <c:pt idx="48">
                  <c:v>Romania</c:v>
                </c:pt>
                <c:pt idx="49">
                  <c:v>North Macedonia</c:v>
                </c:pt>
                <c:pt idx="50">
                  <c:v>Azerbaijan</c:v>
                </c:pt>
                <c:pt idx="51">
                  <c:v>Kosovo</c:v>
                </c:pt>
                <c:pt idx="52">
                  <c:v>Viet Nam</c:v>
                </c:pt>
                <c:pt idx="53">
                  <c:v>Albania</c:v>
                </c:pt>
                <c:pt idx="54">
                  <c:v>Kazakhstan</c:v>
                </c:pt>
              </c:strCache>
            </c:strRef>
          </c:cat>
          <c:val>
            <c:numRef>
              <c:f>'Figure 2.6'!$G$50:$G$104</c:f>
              <c:numCache>
                <c:formatCode>General</c:formatCode>
                <c:ptCount val="55"/>
                <c:pt idx="0">
                  <c:v>11.6257790263804</c:v>
                </c:pt>
                <c:pt idx="1">
                  <c:v>7.2092636382881992</c:v>
                </c:pt>
                <c:pt idx="2">
                  <c:v>12.2741550153441</c:v>
                </c:pt>
                <c:pt idx="3">
                  <c:v>5.9425506050668027</c:v>
                </c:pt>
                <c:pt idx="4">
                  <c:v>7.3193228839490985</c:v>
                </c:pt>
                <c:pt idx="5">
                  <c:v>3.6298335352506008</c:v>
                </c:pt>
                <c:pt idx="6">
                  <c:v>7.0160612436778003</c:v>
                </c:pt>
                <c:pt idx="7">
                  <c:v>5.3731935888536988</c:v>
                </c:pt>
                <c:pt idx="8">
                  <c:v>3.9344796855720006</c:v>
                </c:pt>
                <c:pt idx="9">
                  <c:v>9.2558037726358009</c:v>
                </c:pt>
                <c:pt idx="10">
                  <c:v>16.530266932426002</c:v>
                </c:pt>
                <c:pt idx="11">
                  <c:v>9.2191267870135007</c:v>
                </c:pt>
                <c:pt idx="12">
                  <c:v>#N/A</c:v>
                </c:pt>
                <c:pt idx="13">
                  <c:v>11.310128604568199</c:v>
                </c:pt>
                <c:pt idx="14">
                  <c:v>9.2503098956980985</c:v>
                </c:pt>
                <c:pt idx="15">
                  <c:v>#N/A</c:v>
                </c:pt>
                <c:pt idx="16">
                  <c:v>10.046867123992499</c:v>
                </c:pt>
                <c:pt idx="17">
                  <c:v>5.3336231534075971</c:v>
                </c:pt>
                <c:pt idx="18">
                  <c:v>10.441550204467802</c:v>
                </c:pt>
                <c:pt idx="19">
                  <c:v>7.3103975079649004</c:v>
                </c:pt>
                <c:pt idx="20">
                  <c:v>6.3570814593675991</c:v>
                </c:pt>
                <c:pt idx="21">
                  <c:v>6.0052066273791009</c:v>
                </c:pt>
                <c:pt idx="22">
                  <c:v>#N/A</c:v>
                </c:pt>
                <c:pt idx="23">
                  <c:v>4.2471801897476986</c:v>
                </c:pt>
                <c:pt idx="24">
                  <c:v>7.5345335656757015</c:v>
                </c:pt>
                <c:pt idx="25">
                  <c:v>4.2381093951112998</c:v>
                </c:pt>
                <c:pt idx="26">
                  <c:v>#N/A</c:v>
                </c:pt>
                <c:pt idx="27">
                  <c:v>#N/A</c:v>
                </c:pt>
                <c:pt idx="28">
                  <c:v>7.8719467247575992</c:v>
                </c:pt>
                <c:pt idx="29">
                  <c:v>6.5863291842205012</c:v>
                </c:pt>
                <c:pt idx="30">
                  <c:v>12.2302234641796</c:v>
                </c:pt>
                <c:pt idx="31">
                  <c:v>8.4873490754139009</c:v>
                </c:pt>
                <c:pt idx="32">
                  <c:v>3.4467834040995999</c:v>
                </c:pt>
                <c:pt idx="33">
                  <c:v>#N/A</c:v>
                </c:pt>
                <c:pt idx="34">
                  <c:v>4.3719944011946996</c:v>
                </c:pt>
                <c:pt idx="35">
                  <c:v>5.262286218456989</c:v>
                </c:pt>
                <c:pt idx="36">
                  <c:v>3.7045054881590094</c:v>
                </c:pt>
                <c:pt idx="37">
                  <c:v>#N/A</c:v>
                </c:pt>
                <c:pt idx="38">
                  <c:v>#N/A</c:v>
                </c:pt>
                <c:pt idx="39">
                  <c:v>4.9907696457007802</c:v>
                </c:pt>
                <c:pt idx="40">
                  <c:v>3.7851851587600809</c:v>
                </c:pt>
                <c:pt idx="41">
                  <c:v>9.89416955106811</c:v>
                </c:pt>
                <c:pt idx="42">
                  <c:v>#N/A</c:v>
                </c:pt>
                <c:pt idx="43">
                  <c:v>#N/A</c:v>
                </c:pt>
                <c:pt idx="44">
                  <c:v>#N/A</c:v>
                </c:pt>
                <c:pt idx="45">
                  <c:v>9.0036107572133588</c:v>
                </c:pt>
                <c:pt idx="46">
                  <c:v>#N/A</c:v>
                </c:pt>
                <c:pt idx="47">
                  <c:v>5.2704152054145403</c:v>
                </c:pt>
                <c:pt idx="48">
                  <c:v>2.5472391442441698</c:v>
                </c:pt>
                <c:pt idx="49">
                  <c:v>#N/A</c:v>
                </c:pt>
                <c:pt idx="50">
                  <c:v>#N/A</c:v>
                </c:pt>
                <c:pt idx="51">
                  <c:v>1.6989077931728307</c:v>
                </c:pt>
                <c:pt idx="52">
                  <c:v>#N/A</c:v>
                </c:pt>
                <c:pt idx="53">
                  <c:v>#N/A</c:v>
                </c:pt>
                <c:pt idx="54">
                  <c:v>1.74720761679795</c:v>
                </c:pt>
              </c:numCache>
            </c:numRef>
          </c:val>
          <c:extLst>
            <c:ext xmlns:c16="http://schemas.microsoft.com/office/drawing/2014/chart" uri="{C3380CC4-5D6E-409C-BE32-E72D297353CC}">
              <c16:uniqueId val="{00000002-14BB-462B-A445-E2E2B49C3AB6}"/>
            </c:ext>
          </c:extLst>
        </c:ser>
        <c:ser>
          <c:idx val="3"/>
          <c:order val="3"/>
          <c:tx>
            <c:strRef>
              <c:f>'Figure 2.6'!$H$49</c:f>
              <c:strCache>
                <c:ptCount val="1"/>
                <c:pt idx="0">
                  <c:v>negative bar</c:v>
                </c:pt>
              </c:strCache>
            </c:strRef>
          </c:tx>
          <c:spPr>
            <a:solidFill>
              <a:schemeClr val="accent2"/>
            </a:solidFill>
            <a:ln>
              <a:noFill/>
            </a:ln>
            <a:effectLst/>
          </c:spPr>
          <c:invertIfNegative val="0"/>
          <c:cat>
            <c:strRef>
              <c:f>'Figure 2.6'!$A$50:$A$104</c:f>
              <c:strCache>
                <c:ptCount val="55"/>
                <c:pt idx="0">
                  <c:v>Alberta (Canada)*</c:v>
                </c:pt>
                <c:pt idx="1">
                  <c:v>Australia</c:v>
                </c:pt>
                <c:pt idx="2">
                  <c:v>Costa Rica</c:v>
                </c:pt>
                <c:pt idx="3">
                  <c:v>Bahrain</c:v>
                </c:pt>
                <c:pt idx="4">
                  <c:v>Malta</c:v>
                </c:pt>
                <c:pt idx="5">
                  <c:v>Japan</c:v>
                </c:pt>
                <c:pt idx="6">
                  <c:v>South Africa</c:v>
                </c:pt>
                <c:pt idx="7">
                  <c:v>Hungary</c:v>
                </c:pt>
                <c:pt idx="8">
                  <c:v>Singapore</c:v>
                </c:pt>
                <c:pt idx="9">
                  <c:v>United States</c:v>
                </c:pt>
                <c:pt idx="10">
                  <c:v>New Zealand*</c:v>
                </c:pt>
                <c:pt idx="11">
                  <c:v>Chile</c:v>
                </c:pt>
                <c:pt idx="12">
                  <c:v>Brazil</c:v>
                </c:pt>
                <c:pt idx="13">
                  <c:v>Estonia</c:v>
                </c:pt>
                <c:pt idx="14">
                  <c:v>Portugal</c:v>
                </c:pt>
                <c:pt idx="15">
                  <c:v>United Arab Emirates</c:v>
                </c:pt>
                <c:pt idx="16">
                  <c:v>Norway*</c:v>
                </c:pt>
                <c:pt idx="17">
                  <c:v>Austria</c:v>
                </c:pt>
                <c:pt idx="18">
                  <c:v>Flemish Comm. (Belgium)</c:v>
                </c:pt>
                <c:pt idx="19">
                  <c:v>Belgium</c:v>
                </c:pt>
                <c:pt idx="20">
                  <c:v>OECD average-27</c:v>
                </c:pt>
                <c:pt idx="21">
                  <c:v>Sweden</c:v>
                </c:pt>
                <c:pt idx="22">
                  <c:v>Korea</c:v>
                </c:pt>
                <c:pt idx="23">
                  <c:v>Bulgaria</c:v>
                </c:pt>
                <c:pt idx="24">
                  <c:v>Slovenia</c:v>
                </c:pt>
                <c:pt idx="25">
                  <c:v>Poland</c:v>
                </c:pt>
                <c:pt idx="26">
                  <c:v>French Comm. (Belgium)</c:v>
                </c:pt>
                <c:pt idx="27">
                  <c:v>Netherlands*</c:v>
                </c:pt>
                <c:pt idx="28">
                  <c:v>France</c:v>
                </c:pt>
                <c:pt idx="29">
                  <c:v>Spain</c:v>
                </c:pt>
                <c:pt idx="30">
                  <c:v>Iceland</c:v>
                </c:pt>
                <c:pt idx="31">
                  <c:v>Finland</c:v>
                </c:pt>
                <c:pt idx="32">
                  <c:v>Morocco</c:v>
                </c:pt>
                <c:pt idx="33">
                  <c:v>Shanghai (China)</c:v>
                </c:pt>
                <c:pt idx="34">
                  <c:v>Slovak Republic</c:v>
                </c:pt>
                <c:pt idx="35">
                  <c:v>Latvia</c:v>
                </c:pt>
                <c:pt idx="36">
                  <c:v>Denmark</c:v>
                </c:pt>
                <c:pt idx="37">
                  <c:v>Israel</c:v>
                </c:pt>
                <c:pt idx="38">
                  <c:v>Uzbekistan</c:v>
                </c:pt>
                <c:pt idx="39">
                  <c:v>Lithuania</c:v>
                </c:pt>
                <c:pt idx="40">
                  <c:v>Czechia</c:v>
                </c:pt>
                <c:pt idx="41">
                  <c:v>Serbia</c:v>
                </c:pt>
                <c:pt idx="42">
                  <c:v>Türkiye</c:v>
                </c:pt>
                <c:pt idx="43">
                  <c:v>Montenegro</c:v>
                </c:pt>
                <c:pt idx="44">
                  <c:v>Colombia</c:v>
                </c:pt>
                <c:pt idx="45">
                  <c:v>Croatia</c:v>
                </c:pt>
                <c:pt idx="46">
                  <c:v>Saudi Arabia</c:v>
                </c:pt>
                <c:pt idx="47">
                  <c:v>Italy</c:v>
                </c:pt>
                <c:pt idx="48">
                  <c:v>Romania</c:v>
                </c:pt>
                <c:pt idx="49">
                  <c:v>North Macedonia</c:v>
                </c:pt>
                <c:pt idx="50">
                  <c:v>Azerbaijan</c:v>
                </c:pt>
                <c:pt idx="51">
                  <c:v>Kosovo</c:v>
                </c:pt>
                <c:pt idx="52">
                  <c:v>Viet Nam</c:v>
                </c:pt>
                <c:pt idx="53">
                  <c:v>Albania</c:v>
                </c:pt>
                <c:pt idx="54">
                  <c:v>Kazakhstan</c:v>
                </c:pt>
              </c:strCache>
            </c:strRef>
          </c:cat>
          <c:val>
            <c:numRef>
              <c:f>'Figure 2.6'!$H$50:$H$104</c:f>
              <c:numCache>
                <c:formatCode>General</c:formatCode>
                <c:ptCount val="5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numCache>
            </c:numRef>
          </c:val>
          <c:extLst>
            <c:ext xmlns:c16="http://schemas.microsoft.com/office/drawing/2014/chart" uri="{C3380CC4-5D6E-409C-BE32-E72D297353CC}">
              <c16:uniqueId val="{00000003-14BB-462B-A445-E2E2B49C3AB6}"/>
            </c:ext>
          </c:extLst>
        </c:ser>
        <c:dLbls>
          <c:showLegendKey val="0"/>
          <c:showVal val="0"/>
          <c:showCatName val="0"/>
          <c:showSerName val="0"/>
          <c:showPercent val="0"/>
          <c:showBubbleSize val="0"/>
        </c:dLbls>
        <c:gapWidth val="75"/>
        <c:overlap val="100"/>
        <c:axId val="1859043071"/>
        <c:axId val="1859044031"/>
      </c:barChart>
      <c:lineChart>
        <c:grouping val="standard"/>
        <c:varyColors val="0"/>
        <c:ser>
          <c:idx val="4"/>
          <c:order val="4"/>
          <c:tx>
            <c:strRef>
              <c:f>'Figure 2.6'!$I$49</c:f>
              <c:strCache>
                <c:ptCount val="1"/>
                <c:pt idx="0">
                  <c:v>Male teachers</c:v>
                </c:pt>
              </c:strCache>
            </c:strRef>
          </c:tx>
          <c:spPr>
            <a:ln w="28575" cap="rnd">
              <a:noFill/>
              <a:round/>
            </a:ln>
            <a:effectLst/>
          </c:spPr>
          <c:marker>
            <c:symbol val="dash"/>
            <c:size val="13"/>
            <c:spPr>
              <a:solidFill>
                <a:schemeClr val="tx1"/>
              </a:solidFill>
              <a:ln w="9525">
                <a:noFill/>
              </a:ln>
              <a:effectLst/>
            </c:spPr>
          </c:marker>
          <c:cat>
            <c:strRef>
              <c:f>'Figure 2.6'!$A$50:$A$104</c:f>
              <c:strCache>
                <c:ptCount val="55"/>
                <c:pt idx="0">
                  <c:v>Alberta (Canada)*</c:v>
                </c:pt>
                <c:pt idx="1">
                  <c:v>Australia</c:v>
                </c:pt>
                <c:pt idx="2">
                  <c:v>Costa Rica</c:v>
                </c:pt>
                <c:pt idx="3">
                  <c:v>Bahrain</c:v>
                </c:pt>
                <c:pt idx="4">
                  <c:v>Malta</c:v>
                </c:pt>
                <c:pt idx="5">
                  <c:v>Japan</c:v>
                </c:pt>
                <c:pt idx="6">
                  <c:v>South Africa</c:v>
                </c:pt>
                <c:pt idx="7">
                  <c:v>Hungary</c:v>
                </c:pt>
                <c:pt idx="8">
                  <c:v>Singapore</c:v>
                </c:pt>
                <c:pt idx="9">
                  <c:v>United States</c:v>
                </c:pt>
                <c:pt idx="10">
                  <c:v>New Zealand*</c:v>
                </c:pt>
                <c:pt idx="11">
                  <c:v>Chile</c:v>
                </c:pt>
                <c:pt idx="12">
                  <c:v>Brazil</c:v>
                </c:pt>
                <c:pt idx="13">
                  <c:v>Estonia</c:v>
                </c:pt>
                <c:pt idx="14">
                  <c:v>Portugal</c:v>
                </c:pt>
                <c:pt idx="15">
                  <c:v>United Arab Emirates</c:v>
                </c:pt>
                <c:pt idx="16">
                  <c:v>Norway*</c:v>
                </c:pt>
                <c:pt idx="17">
                  <c:v>Austria</c:v>
                </c:pt>
                <c:pt idx="18">
                  <c:v>Flemish Comm. (Belgium)</c:v>
                </c:pt>
                <c:pt idx="19">
                  <c:v>Belgium</c:v>
                </c:pt>
                <c:pt idx="20">
                  <c:v>OECD average-27</c:v>
                </c:pt>
                <c:pt idx="21">
                  <c:v>Sweden</c:v>
                </c:pt>
                <c:pt idx="22">
                  <c:v>Korea</c:v>
                </c:pt>
                <c:pt idx="23">
                  <c:v>Bulgaria</c:v>
                </c:pt>
                <c:pt idx="24">
                  <c:v>Slovenia</c:v>
                </c:pt>
                <c:pt idx="25">
                  <c:v>Poland</c:v>
                </c:pt>
                <c:pt idx="26">
                  <c:v>French Comm. (Belgium)</c:v>
                </c:pt>
                <c:pt idx="27">
                  <c:v>Netherlands*</c:v>
                </c:pt>
                <c:pt idx="28">
                  <c:v>France</c:v>
                </c:pt>
                <c:pt idx="29">
                  <c:v>Spain</c:v>
                </c:pt>
                <c:pt idx="30">
                  <c:v>Iceland</c:v>
                </c:pt>
                <c:pt idx="31">
                  <c:v>Finland</c:v>
                </c:pt>
                <c:pt idx="32">
                  <c:v>Morocco</c:v>
                </c:pt>
                <c:pt idx="33">
                  <c:v>Shanghai (China)</c:v>
                </c:pt>
                <c:pt idx="34">
                  <c:v>Slovak Republic</c:v>
                </c:pt>
                <c:pt idx="35">
                  <c:v>Latvia</c:v>
                </c:pt>
                <c:pt idx="36">
                  <c:v>Denmark</c:v>
                </c:pt>
                <c:pt idx="37">
                  <c:v>Israel</c:v>
                </c:pt>
                <c:pt idx="38">
                  <c:v>Uzbekistan</c:v>
                </c:pt>
                <c:pt idx="39">
                  <c:v>Lithuania</c:v>
                </c:pt>
                <c:pt idx="40">
                  <c:v>Czechia</c:v>
                </c:pt>
                <c:pt idx="41">
                  <c:v>Serbia</c:v>
                </c:pt>
                <c:pt idx="42">
                  <c:v>Türkiye</c:v>
                </c:pt>
                <c:pt idx="43">
                  <c:v>Montenegro</c:v>
                </c:pt>
                <c:pt idx="44">
                  <c:v>Colombia</c:v>
                </c:pt>
                <c:pt idx="45">
                  <c:v>Croatia</c:v>
                </c:pt>
                <c:pt idx="46">
                  <c:v>Saudi Arabia</c:v>
                </c:pt>
                <c:pt idx="47">
                  <c:v>Italy</c:v>
                </c:pt>
                <c:pt idx="48">
                  <c:v>Romania</c:v>
                </c:pt>
                <c:pt idx="49">
                  <c:v>North Macedonia</c:v>
                </c:pt>
                <c:pt idx="50">
                  <c:v>Azerbaijan</c:v>
                </c:pt>
                <c:pt idx="51">
                  <c:v>Kosovo</c:v>
                </c:pt>
                <c:pt idx="52">
                  <c:v>Viet Nam</c:v>
                </c:pt>
                <c:pt idx="53">
                  <c:v>Albania</c:v>
                </c:pt>
                <c:pt idx="54">
                  <c:v>Kazakhstan</c:v>
                </c:pt>
              </c:strCache>
            </c:strRef>
          </c:cat>
          <c:val>
            <c:numRef>
              <c:f>'Figure 2.6'!$I$50:$I$104</c:f>
              <c:numCache>
                <c:formatCode>0.0</c:formatCode>
                <c:ptCount val="55"/>
                <c:pt idx="0">
                  <c:v>34.159285007514598</c:v>
                </c:pt>
                <c:pt idx="1">
                  <c:v>29.248016022009701</c:v>
                </c:pt>
                <c:pt idx="2">
                  <c:v>28.5075315847319</c:v>
                </c:pt>
                <c:pt idx="3">
                  <c:v>26.960975546212101</c:v>
                </c:pt>
                <c:pt idx="4">
                  <c:v>25.294416870838099</c:v>
                </c:pt>
                <c:pt idx="5">
                  <c:v>25.2600783862387</c:v>
                </c:pt>
                <c:pt idx="6">
                  <c:v>25.110526701988402</c:v>
                </c:pt>
                <c:pt idx="7">
                  <c:v>24.265634389180601</c:v>
                </c:pt>
                <c:pt idx="8">
                  <c:v>24.2296710793382</c:v>
                </c:pt>
                <c:pt idx="9">
                  <c:v>23.5570863525083</c:v>
                </c:pt>
                <c:pt idx="10">
                  <c:v>22.055552342008198</c:v>
                </c:pt>
                <c:pt idx="11">
                  <c:v>21.371012713016601</c:v>
                </c:pt>
                <c:pt idx="12">
                  <c:v>19.323218236781901</c:v>
                </c:pt>
                <c:pt idx="13">
                  <c:v>19.0167571787754</c:v>
                </c:pt>
                <c:pt idx="14">
                  <c:v>18.8606724172549</c:v>
                </c:pt>
                <c:pt idx="15">
                  <c:v>18.6093038447144</c:v>
                </c:pt>
                <c:pt idx="16">
                  <c:v>17.400010992753401</c:v>
                </c:pt>
                <c:pt idx="17">
                  <c:v>16.426226403389101</c:v>
                </c:pt>
                <c:pt idx="18">
                  <c:v>16.172728506151099</c:v>
                </c:pt>
                <c:pt idx="19">
                  <c:v>14.9354347742171</c:v>
                </c:pt>
                <c:pt idx="20">
                  <c:v>14.7798433207413</c:v>
                </c:pt>
                <c:pt idx="21">
                  <c:v>14.6175605609471</c:v>
                </c:pt>
                <c:pt idx="22">
                  <c:v>14.000123839585299</c:v>
                </c:pt>
                <c:pt idx="23">
                  <c:v>13.4996349029777</c:v>
                </c:pt>
                <c:pt idx="24">
                  <c:v>13.244010545627599</c:v>
                </c:pt>
                <c:pt idx="25">
                  <c:v>12.925164997129899</c:v>
                </c:pt>
                <c:pt idx="26">
                  <c:v>12.748690916729201</c:v>
                </c:pt>
                <c:pt idx="27">
                  <c:v>12.633072226647</c:v>
                </c:pt>
                <c:pt idx="28">
                  <c:v>12.413061050564799</c:v>
                </c:pt>
                <c:pt idx="29">
                  <c:v>12.0088702317656</c:v>
                </c:pt>
                <c:pt idx="30">
                  <c:v>11.7410512348702</c:v>
                </c:pt>
                <c:pt idx="31">
                  <c:v>11.4660790236226</c:v>
                </c:pt>
                <c:pt idx="32">
                  <c:v>11.3894883882695</c:v>
                </c:pt>
                <c:pt idx="33">
                  <c:v>11.0724830905869</c:v>
                </c:pt>
                <c:pt idx="34">
                  <c:v>10.0061591071299</c:v>
                </c:pt>
                <c:pt idx="35">
                  <c:v>9.9107315777244107</c:v>
                </c:pt>
                <c:pt idx="36">
                  <c:v>9.2650253968296905</c:v>
                </c:pt>
                <c:pt idx="37">
                  <c:v>8.9346884868916305</c:v>
                </c:pt>
                <c:pt idx="38">
                  <c:v>8.7110611900894792</c:v>
                </c:pt>
                <c:pt idx="39">
                  <c:v>8.5641260631484197</c:v>
                </c:pt>
                <c:pt idx="40">
                  <c:v>8.3686129620709195</c:v>
                </c:pt>
                <c:pt idx="41">
                  <c:v>7.6036706112494903</c:v>
                </c:pt>
                <c:pt idx="42">
                  <c:v>7.3570448780452997</c:v>
                </c:pt>
                <c:pt idx="43">
                  <c:v>7.3423012607701903</c:v>
                </c:pt>
                <c:pt idx="44">
                  <c:v>6.7094563231850302</c:v>
                </c:pt>
                <c:pt idx="45">
                  <c:v>6.5756351457484401</c:v>
                </c:pt>
                <c:pt idx="46">
                  <c:v>6.3333581559995897</c:v>
                </c:pt>
                <c:pt idx="47">
                  <c:v>6.0755531595530599</c:v>
                </c:pt>
                <c:pt idx="48">
                  <c:v>5.3665732187622499</c:v>
                </c:pt>
                <c:pt idx="49">
                  <c:v>5.3312323355352103</c:v>
                </c:pt>
                <c:pt idx="50">
                  <c:v>4.5443270191238296</c:v>
                </c:pt>
                <c:pt idx="51">
                  <c:v>4.4030130096064397</c:v>
                </c:pt>
                <c:pt idx="52">
                  <c:v>3.6461848012523799</c:v>
                </c:pt>
                <c:pt idx="53">
                  <c:v>3.4870230186731299</c:v>
                </c:pt>
                <c:pt idx="54">
                  <c:v>2.6045738377551402</c:v>
                </c:pt>
              </c:numCache>
            </c:numRef>
          </c:val>
          <c:smooth val="0"/>
          <c:extLst>
            <c:ext xmlns:c16="http://schemas.microsoft.com/office/drawing/2014/chart" uri="{C3380CC4-5D6E-409C-BE32-E72D297353CC}">
              <c16:uniqueId val="{00000004-14BB-462B-A445-E2E2B49C3AB6}"/>
            </c:ext>
          </c:extLst>
        </c:ser>
        <c:ser>
          <c:idx val="5"/>
          <c:order val="5"/>
          <c:tx>
            <c:strRef>
              <c:f>'Figure 2.6'!$J$49</c:f>
              <c:strCache>
                <c:ptCount val="1"/>
                <c:pt idx="0">
                  <c:v>Female teachers</c:v>
                </c:pt>
              </c:strCache>
            </c:strRef>
          </c:tx>
          <c:spPr>
            <a:ln w="25400" cap="rnd">
              <a:noFill/>
              <a:round/>
            </a:ln>
            <a:effectLst/>
          </c:spPr>
          <c:marker>
            <c:symbol val="circle"/>
            <c:size val="6"/>
            <c:spPr>
              <a:solidFill>
                <a:srgbClr val="000000">
                  <a:lumMod val="75000"/>
                  <a:lumOff val="25000"/>
                </a:srgbClr>
              </a:solidFill>
              <a:ln w="9525">
                <a:solidFill>
                  <a:srgbClr val="FFFFFF"/>
                </a:solidFill>
              </a:ln>
              <a:effectLst/>
            </c:spPr>
          </c:marker>
          <c:cat>
            <c:strRef>
              <c:f>'Figure 2.6'!$A$50:$A$104</c:f>
              <c:strCache>
                <c:ptCount val="55"/>
                <c:pt idx="0">
                  <c:v>Alberta (Canada)*</c:v>
                </c:pt>
                <c:pt idx="1">
                  <c:v>Australia</c:v>
                </c:pt>
                <c:pt idx="2">
                  <c:v>Costa Rica</c:v>
                </c:pt>
                <c:pt idx="3">
                  <c:v>Bahrain</c:v>
                </c:pt>
                <c:pt idx="4">
                  <c:v>Malta</c:v>
                </c:pt>
                <c:pt idx="5">
                  <c:v>Japan</c:v>
                </c:pt>
                <c:pt idx="6">
                  <c:v>South Africa</c:v>
                </c:pt>
                <c:pt idx="7">
                  <c:v>Hungary</c:v>
                </c:pt>
                <c:pt idx="8">
                  <c:v>Singapore</c:v>
                </c:pt>
                <c:pt idx="9">
                  <c:v>United States</c:v>
                </c:pt>
                <c:pt idx="10">
                  <c:v>New Zealand*</c:v>
                </c:pt>
                <c:pt idx="11">
                  <c:v>Chile</c:v>
                </c:pt>
                <c:pt idx="12">
                  <c:v>Brazil</c:v>
                </c:pt>
                <c:pt idx="13">
                  <c:v>Estonia</c:v>
                </c:pt>
                <c:pt idx="14">
                  <c:v>Portugal</c:v>
                </c:pt>
                <c:pt idx="15">
                  <c:v>United Arab Emirates</c:v>
                </c:pt>
                <c:pt idx="16">
                  <c:v>Norway*</c:v>
                </c:pt>
                <c:pt idx="17">
                  <c:v>Austria</c:v>
                </c:pt>
                <c:pt idx="18">
                  <c:v>Flemish Comm. (Belgium)</c:v>
                </c:pt>
                <c:pt idx="19">
                  <c:v>Belgium</c:v>
                </c:pt>
                <c:pt idx="20">
                  <c:v>OECD average-27</c:v>
                </c:pt>
                <c:pt idx="21">
                  <c:v>Sweden</c:v>
                </c:pt>
                <c:pt idx="22">
                  <c:v>Korea</c:v>
                </c:pt>
                <c:pt idx="23">
                  <c:v>Bulgaria</c:v>
                </c:pt>
                <c:pt idx="24">
                  <c:v>Slovenia</c:v>
                </c:pt>
                <c:pt idx="25">
                  <c:v>Poland</c:v>
                </c:pt>
                <c:pt idx="26">
                  <c:v>French Comm. (Belgium)</c:v>
                </c:pt>
                <c:pt idx="27">
                  <c:v>Netherlands*</c:v>
                </c:pt>
                <c:pt idx="28">
                  <c:v>France</c:v>
                </c:pt>
                <c:pt idx="29">
                  <c:v>Spain</c:v>
                </c:pt>
                <c:pt idx="30">
                  <c:v>Iceland</c:v>
                </c:pt>
                <c:pt idx="31">
                  <c:v>Finland</c:v>
                </c:pt>
                <c:pt idx="32">
                  <c:v>Morocco</c:v>
                </c:pt>
                <c:pt idx="33">
                  <c:v>Shanghai (China)</c:v>
                </c:pt>
                <c:pt idx="34">
                  <c:v>Slovak Republic</c:v>
                </c:pt>
                <c:pt idx="35">
                  <c:v>Latvia</c:v>
                </c:pt>
                <c:pt idx="36">
                  <c:v>Denmark</c:v>
                </c:pt>
                <c:pt idx="37">
                  <c:v>Israel</c:v>
                </c:pt>
                <c:pt idx="38">
                  <c:v>Uzbekistan</c:v>
                </c:pt>
                <c:pt idx="39">
                  <c:v>Lithuania</c:v>
                </c:pt>
                <c:pt idx="40">
                  <c:v>Czechia</c:v>
                </c:pt>
                <c:pt idx="41">
                  <c:v>Serbia</c:v>
                </c:pt>
                <c:pt idx="42">
                  <c:v>Türkiye</c:v>
                </c:pt>
                <c:pt idx="43">
                  <c:v>Montenegro</c:v>
                </c:pt>
                <c:pt idx="44">
                  <c:v>Colombia</c:v>
                </c:pt>
                <c:pt idx="45">
                  <c:v>Croatia</c:v>
                </c:pt>
                <c:pt idx="46">
                  <c:v>Saudi Arabia</c:v>
                </c:pt>
                <c:pt idx="47">
                  <c:v>Italy</c:v>
                </c:pt>
                <c:pt idx="48">
                  <c:v>Romania</c:v>
                </c:pt>
                <c:pt idx="49">
                  <c:v>North Macedonia</c:v>
                </c:pt>
                <c:pt idx="50">
                  <c:v>Azerbaijan</c:v>
                </c:pt>
                <c:pt idx="51">
                  <c:v>Kosovo</c:v>
                </c:pt>
                <c:pt idx="52">
                  <c:v>Viet Nam</c:v>
                </c:pt>
                <c:pt idx="53">
                  <c:v>Albania</c:v>
                </c:pt>
                <c:pt idx="54">
                  <c:v>Kazakhstan</c:v>
                </c:pt>
              </c:strCache>
            </c:strRef>
          </c:cat>
          <c:val>
            <c:numRef>
              <c:f>'Figure 2.6'!$J$50:$J$104</c:f>
              <c:numCache>
                <c:formatCode>0.0</c:formatCode>
                <c:ptCount val="55"/>
                <c:pt idx="0">
                  <c:v>45.785064033894997</c:v>
                </c:pt>
                <c:pt idx="1">
                  <c:v>36.4572796602979</c:v>
                </c:pt>
                <c:pt idx="2">
                  <c:v>40.781686600076</c:v>
                </c:pt>
                <c:pt idx="3">
                  <c:v>32.903526151278903</c:v>
                </c:pt>
                <c:pt idx="4">
                  <c:v>32.613739754787197</c:v>
                </c:pt>
                <c:pt idx="5">
                  <c:v>28.889911921489301</c:v>
                </c:pt>
                <c:pt idx="6">
                  <c:v>32.126587945666202</c:v>
                </c:pt>
                <c:pt idx="7">
                  <c:v>29.6388279780343</c:v>
                </c:pt>
                <c:pt idx="8">
                  <c:v>28.1641507649102</c:v>
                </c:pt>
                <c:pt idx="9">
                  <c:v>32.812890125144101</c:v>
                </c:pt>
                <c:pt idx="10">
                  <c:v>38.585819274434201</c:v>
                </c:pt>
                <c:pt idx="11">
                  <c:v>30.590139500030102</c:v>
                </c:pt>
                <c:pt idx="12">
                  <c:v>21.8174709608119</c:v>
                </c:pt>
                <c:pt idx="13">
                  <c:v>30.326885783343599</c:v>
                </c:pt>
                <c:pt idx="14">
                  <c:v>28.110982312952999</c:v>
                </c:pt>
                <c:pt idx="15">
                  <c:v>21.610065815539901</c:v>
                </c:pt>
                <c:pt idx="16">
                  <c:v>27.4468781167459</c:v>
                </c:pt>
                <c:pt idx="17">
                  <c:v>21.759849556796699</c:v>
                </c:pt>
                <c:pt idx="18">
                  <c:v>26.614278710618901</c:v>
                </c:pt>
                <c:pt idx="19">
                  <c:v>22.245832282182</c:v>
                </c:pt>
                <c:pt idx="20">
                  <c:v>21.136924780108899</c:v>
                </c:pt>
                <c:pt idx="21">
                  <c:v>20.6227671883262</c:v>
                </c:pt>
                <c:pt idx="22">
                  <c:v>16.674527566318002</c:v>
                </c:pt>
                <c:pt idx="23">
                  <c:v>17.746815092725399</c:v>
                </c:pt>
                <c:pt idx="24">
                  <c:v>20.778544111303301</c:v>
                </c:pt>
                <c:pt idx="25">
                  <c:v>17.163274392241199</c:v>
                </c:pt>
                <c:pt idx="26">
                  <c:v>15.5585713550515</c:v>
                </c:pt>
                <c:pt idx="27">
                  <c:v>13.742770498026299</c:v>
                </c:pt>
                <c:pt idx="28">
                  <c:v>20.285007775322399</c:v>
                </c:pt>
                <c:pt idx="29">
                  <c:v>18.595199415986102</c:v>
                </c:pt>
                <c:pt idx="30">
                  <c:v>23.9712746990498</c:v>
                </c:pt>
                <c:pt idx="31">
                  <c:v>19.9534280990365</c:v>
                </c:pt>
                <c:pt idx="32">
                  <c:v>14.8362717923691</c:v>
                </c:pt>
                <c:pt idx="33">
                  <c:v>12.153900319334101</c:v>
                </c:pt>
                <c:pt idx="34">
                  <c:v>14.378153508324599</c:v>
                </c:pt>
                <c:pt idx="35">
                  <c:v>15.1730177961814</c:v>
                </c:pt>
                <c:pt idx="36">
                  <c:v>12.9695308849887</c:v>
                </c:pt>
                <c:pt idx="37">
                  <c:v>14.2462317581278</c:v>
                </c:pt>
                <c:pt idx="38">
                  <c:v>7.4354500766105698</c:v>
                </c:pt>
                <c:pt idx="39">
                  <c:v>13.5548957088492</c:v>
                </c:pt>
                <c:pt idx="40">
                  <c:v>12.153798120831</c:v>
                </c:pt>
                <c:pt idx="41">
                  <c:v>17.497840162317601</c:v>
                </c:pt>
                <c:pt idx="42">
                  <c:v>8.6586011976736597</c:v>
                </c:pt>
                <c:pt idx="43">
                  <c:v>8.4221943107609203</c:v>
                </c:pt>
                <c:pt idx="44">
                  <c:v>8.5584627550643795</c:v>
                </c:pt>
                <c:pt idx="45">
                  <c:v>15.5792459029618</c:v>
                </c:pt>
                <c:pt idx="46">
                  <c:v>7.1352952876296101</c:v>
                </c:pt>
                <c:pt idx="47">
                  <c:v>11.3459683649676</c:v>
                </c:pt>
                <c:pt idx="48">
                  <c:v>7.9138123630064197</c:v>
                </c:pt>
                <c:pt idx="49">
                  <c:v>6.7159687891545197</c:v>
                </c:pt>
                <c:pt idx="50">
                  <c:v>4.3739104459996803</c:v>
                </c:pt>
                <c:pt idx="51">
                  <c:v>6.1019208027792704</c:v>
                </c:pt>
                <c:pt idx="52">
                  <c:v>4.51484924892977</c:v>
                </c:pt>
                <c:pt idx="53">
                  <c:v>2.96216797299072</c:v>
                </c:pt>
                <c:pt idx="54">
                  <c:v>4.3517814545530902</c:v>
                </c:pt>
              </c:numCache>
            </c:numRef>
          </c:val>
          <c:smooth val="0"/>
          <c:extLst>
            <c:ext xmlns:c16="http://schemas.microsoft.com/office/drawing/2014/chart" uri="{C3380CC4-5D6E-409C-BE32-E72D297353CC}">
              <c16:uniqueId val="{00000005-14BB-462B-A445-E2E2B49C3AB6}"/>
            </c:ext>
          </c:extLst>
        </c:ser>
        <c:dLbls>
          <c:showLegendKey val="0"/>
          <c:showVal val="0"/>
          <c:showCatName val="0"/>
          <c:showSerName val="0"/>
          <c:showPercent val="0"/>
          <c:showBubbleSize val="0"/>
        </c:dLbls>
        <c:marker val="1"/>
        <c:smooth val="0"/>
        <c:axId val="1859043071"/>
        <c:axId val="1859044031"/>
      </c:lineChart>
      <c:catAx>
        <c:axId val="18590430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solidFill>
                <a:latin typeface="Arial Narrow" panose="020B0606020202030204" pitchFamily="34" charset="0"/>
                <a:ea typeface="+mn-ea"/>
                <a:cs typeface="+mn-cs"/>
              </a:defRPr>
            </a:pPr>
            <a:endParaRPr lang="en-US"/>
          </a:p>
        </c:txPr>
        <c:crossAx val="1859044031"/>
        <c:crosses val="autoZero"/>
        <c:auto val="1"/>
        <c:lblAlgn val="ctr"/>
        <c:lblOffset val="100"/>
        <c:noMultiLvlLbl val="0"/>
      </c:catAx>
      <c:valAx>
        <c:axId val="18590440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n-US"/>
          </a:p>
        </c:txPr>
        <c:crossAx val="1859043071"/>
        <c:crosses val="autoZero"/>
        <c:crossBetween val="between"/>
        <c:majorUnit val="10"/>
      </c:valAx>
      <c:spPr>
        <a:noFill/>
        <a:ln>
          <a:noFill/>
        </a:ln>
        <a:effectLst/>
      </c:spPr>
    </c:plotArea>
    <c:legend>
      <c:legendPos val="t"/>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1" Type="http://schemas.openxmlformats.org/officeDocument/2006/relationships/image" Target="../media/image7.png"/></Relationships>
</file>

<file path=ppt/drawings/_rels/drawing4.xml.rels><?xml version="1.0" encoding="UTF-8" standalone="yes"?>
<Relationships xmlns="http://schemas.openxmlformats.org/package/2006/relationships"><Relationship Id="rId1" Type="http://schemas.openxmlformats.org/officeDocument/2006/relationships/image" Target="../media/image7.png"/></Relationships>
</file>

<file path=ppt/drawings/_rels/drawing5.xml.rels><?xml version="1.0" encoding="UTF-8" standalone="yes"?>
<Relationships xmlns="http://schemas.openxmlformats.org/package/2006/relationships"><Relationship Id="rId1" Type="http://schemas.openxmlformats.org/officeDocument/2006/relationships/image" Target="../media/image7.png"/></Relationships>
</file>

<file path=ppt/drawings/_rels/drawing7.xml.rels><?xml version="1.0" encoding="UTF-8" standalone="yes"?>
<Relationships xmlns="http://schemas.openxmlformats.org/package/2006/relationships"><Relationship Id="rId1" Type="http://schemas.openxmlformats.org/officeDocument/2006/relationships/image" Target="../media/image7.png"/></Relationships>
</file>

<file path=ppt/drawings/drawing1.xml><?xml version="1.0" encoding="utf-8"?>
<c:userShapes xmlns:c="http://schemas.openxmlformats.org/drawingml/2006/chart">
  <cdr:relSizeAnchor xmlns:cdr="http://schemas.openxmlformats.org/drawingml/2006/chartDrawing">
    <cdr:from>
      <cdr:x>0.41242</cdr:x>
      <cdr:y>0.10405</cdr:y>
    </cdr:from>
    <cdr:to>
      <cdr:x>0.43565</cdr:x>
      <cdr:y>1</cdr:y>
    </cdr:to>
    <cdr:sp macro="" textlink="">
      <cdr:nvSpPr>
        <cdr:cNvPr id="3" name="Rectangle 2">
          <a:extLst xmlns:a="http://schemas.openxmlformats.org/drawingml/2006/main">
            <a:ext uri="{FF2B5EF4-FFF2-40B4-BE49-F238E27FC236}">
              <a16:creationId xmlns:a16="http://schemas.microsoft.com/office/drawing/2014/main" id="{142FED0A-DA84-59FC-91B2-5917B98C9AB2}"/>
            </a:ext>
          </a:extLst>
        </cdr:cNvPr>
        <cdr:cNvSpPr/>
      </cdr:nvSpPr>
      <cdr:spPr>
        <a:xfrm xmlns:a="http://schemas.openxmlformats.org/drawingml/2006/main">
          <a:off x="3771157" y="411495"/>
          <a:ext cx="212415" cy="3543285"/>
        </a:xfrm>
        <a:prstGeom xmlns:a="http://schemas.openxmlformats.org/drawingml/2006/main" prst="rect">
          <a:avLst/>
        </a:prstGeom>
        <a:solidFill xmlns:a="http://schemas.openxmlformats.org/drawingml/2006/main">
          <a:srgbClr val="EAFEBD">
            <a:alpha val="49804"/>
          </a:srgbClr>
        </a:solidFill>
        <a:ln xmlns:a="http://schemas.openxmlformats.org/drawingml/2006/main">
          <a:solidFill>
            <a:srgbClr val="C0FD39"/>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0.49488</cdr:x>
      <cdr:y>0.03735</cdr:y>
    </cdr:from>
    <cdr:to>
      <cdr:x>0.51513</cdr:x>
      <cdr:y>1</cdr:y>
    </cdr:to>
    <cdr:sp macro="" textlink="">
      <cdr:nvSpPr>
        <cdr:cNvPr id="2" name="Rectangle 1">
          <a:extLst xmlns:a="http://schemas.openxmlformats.org/drawingml/2006/main">
            <a:ext uri="{FF2B5EF4-FFF2-40B4-BE49-F238E27FC236}">
              <a16:creationId xmlns:a16="http://schemas.microsoft.com/office/drawing/2014/main" id="{EF38CED3-7A54-E9BD-667C-58D6E3559115}"/>
            </a:ext>
          </a:extLst>
        </cdr:cNvPr>
        <cdr:cNvSpPr/>
      </cdr:nvSpPr>
      <cdr:spPr>
        <a:xfrm xmlns:a="http://schemas.openxmlformats.org/drawingml/2006/main">
          <a:off x="4525137" y="150647"/>
          <a:ext cx="185166" cy="3882749"/>
        </a:xfrm>
        <a:prstGeom xmlns:a="http://schemas.openxmlformats.org/drawingml/2006/main" prst="rect">
          <a:avLst/>
        </a:prstGeom>
        <a:solidFill xmlns:a="http://schemas.openxmlformats.org/drawingml/2006/main">
          <a:srgbClr val="EAFEBD">
            <a:alpha val="49804"/>
          </a:srgbClr>
        </a:solidFill>
        <a:ln xmlns:a="http://schemas.openxmlformats.org/drawingml/2006/main">
          <a:solidFill>
            <a:srgbClr val="C0FD39"/>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0.46768</cdr:x>
      <cdr:y>0.10433</cdr:y>
    </cdr:from>
    <cdr:to>
      <cdr:x>0.4904</cdr:x>
      <cdr:y>1</cdr:y>
    </cdr:to>
    <cdr:pic>
      <cdr:nvPicPr>
        <cdr:cNvPr id="2" name="chart">
          <a:extLst xmlns:a="http://schemas.openxmlformats.org/drawingml/2006/main">
            <a:ext uri="{FF2B5EF4-FFF2-40B4-BE49-F238E27FC236}">
              <a16:creationId xmlns:a16="http://schemas.microsoft.com/office/drawing/2014/main" id="{11BF506D-1722-3B73-0451-11B99DFF916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276437" y="420823"/>
          <a:ext cx="207818" cy="3612573"/>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0.43331</cdr:x>
      <cdr:y>0.04487</cdr:y>
    </cdr:from>
    <cdr:to>
      <cdr:x>0.45089</cdr:x>
      <cdr:y>1</cdr:y>
    </cdr:to>
    <cdr:pic>
      <cdr:nvPicPr>
        <cdr:cNvPr id="2" name="chart">
          <a:extLst xmlns:a="http://schemas.openxmlformats.org/drawingml/2006/main">
            <a:ext uri="{FF2B5EF4-FFF2-40B4-BE49-F238E27FC236}">
              <a16:creationId xmlns:a16="http://schemas.microsoft.com/office/drawing/2014/main" id="{9A0E4A17-C1B6-029D-BB88-D9DBD8D29DA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962221" y="171450"/>
          <a:ext cx="160744" cy="3649435"/>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0.39293</cdr:x>
      <cdr:y>0.03696</cdr:y>
    </cdr:from>
    <cdr:to>
      <cdr:x>0.41566</cdr:x>
      <cdr:y>1</cdr:y>
    </cdr:to>
    <cdr:pic>
      <cdr:nvPicPr>
        <cdr:cNvPr id="2" name="chart">
          <a:extLst xmlns:a="http://schemas.openxmlformats.org/drawingml/2006/main">
            <a:ext uri="{FF2B5EF4-FFF2-40B4-BE49-F238E27FC236}">
              <a16:creationId xmlns:a16="http://schemas.microsoft.com/office/drawing/2014/main" id="{B5E2CD1D-63BD-D693-0327-10876E6194E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592946" y="139967"/>
          <a:ext cx="207818" cy="3647209"/>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0.56511</cdr:x>
      <cdr:y>0.03735</cdr:y>
    </cdr:from>
    <cdr:to>
      <cdr:x>0.58536</cdr:x>
      <cdr:y>1</cdr:y>
    </cdr:to>
    <cdr:sp macro="" textlink="">
      <cdr:nvSpPr>
        <cdr:cNvPr id="2" name="Rectangle 1">
          <a:extLst xmlns:a="http://schemas.openxmlformats.org/drawingml/2006/main">
            <a:ext uri="{FF2B5EF4-FFF2-40B4-BE49-F238E27FC236}">
              <a16:creationId xmlns:a16="http://schemas.microsoft.com/office/drawing/2014/main" id="{5FBBF330-E74F-C9EB-6EC5-DDFD2E9BADB5}"/>
            </a:ext>
          </a:extLst>
        </cdr:cNvPr>
        <cdr:cNvSpPr/>
      </cdr:nvSpPr>
      <cdr:spPr>
        <a:xfrm xmlns:a="http://schemas.openxmlformats.org/drawingml/2006/main">
          <a:off x="5167327" y="150647"/>
          <a:ext cx="185166" cy="3882749"/>
        </a:xfrm>
        <a:prstGeom xmlns:a="http://schemas.openxmlformats.org/drawingml/2006/main" prst="rect">
          <a:avLst/>
        </a:prstGeom>
        <a:solidFill xmlns:a="http://schemas.openxmlformats.org/drawingml/2006/main">
          <a:srgbClr val="EAFEBD">
            <a:alpha val="49804"/>
          </a:srgbClr>
        </a:solidFill>
        <a:ln xmlns:a="http://schemas.openxmlformats.org/drawingml/2006/main">
          <a:solidFill>
            <a:srgbClr val="C0FD39"/>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0.58706</cdr:x>
      <cdr:y>0.0392</cdr:y>
    </cdr:from>
    <cdr:to>
      <cdr:x>0.60953</cdr:x>
      <cdr:y>1</cdr:y>
    </cdr:to>
    <cdr:pic>
      <cdr:nvPicPr>
        <cdr:cNvPr id="2" name="chart">
          <a:extLst xmlns:a="http://schemas.openxmlformats.org/drawingml/2006/main">
            <a:ext uri="{FF2B5EF4-FFF2-40B4-BE49-F238E27FC236}">
              <a16:creationId xmlns:a16="http://schemas.microsoft.com/office/drawing/2014/main" id="{5D20CBA4-5A24-25D0-95E5-06333FBA6D7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68099" y="151932"/>
          <a:ext cx="205466" cy="372387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A3546-15EC-403E-A8C6-58061387723D}" type="datetimeFigureOut">
              <a:rPr lang="en-US" smtClean="0"/>
              <a:t>13.04.2026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5BC8C-BFB3-4961-AA82-CADF896A6397}" type="slidenum">
              <a:rPr lang="en-US" smtClean="0"/>
              <a:t>‹#›</a:t>
            </a:fld>
            <a:endParaRPr lang="en-US"/>
          </a:p>
        </p:txBody>
      </p:sp>
    </p:spTree>
    <p:extLst>
      <p:ext uri="{BB962C8B-B14F-4D97-AF65-F5344CB8AC3E}">
        <p14:creationId xmlns:p14="http://schemas.microsoft.com/office/powerpoint/2010/main" val="243341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2024 it sampled about 280 000 lower secondary teachers in 17 000 schools across 55 education systems.</a:t>
            </a:r>
          </a:p>
        </p:txBody>
      </p:sp>
      <p:sp>
        <p:nvSpPr>
          <p:cNvPr id="4" name="Slide Number Placeholder 3"/>
          <p:cNvSpPr>
            <a:spLocks noGrp="1"/>
          </p:cNvSpPr>
          <p:nvPr>
            <p:ph type="sldNum" sz="quarter" idx="5"/>
          </p:nvPr>
        </p:nvSpPr>
        <p:spPr/>
        <p:txBody>
          <a:bodyPr/>
          <a:lstStyle/>
          <a:p>
            <a:fld id="{F1E5BC8C-BFB3-4961-AA82-CADF896A6397}" type="slidenum">
              <a:rPr lang="en-US" smtClean="0"/>
              <a:t>2</a:t>
            </a:fld>
            <a:endParaRPr lang="en-US"/>
          </a:p>
        </p:txBody>
      </p:sp>
    </p:spTree>
    <p:extLst>
      <p:ext uri="{BB962C8B-B14F-4D97-AF65-F5344CB8AC3E}">
        <p14:creationId xmlns:p14="http://schemas.microsoft.com/office/powerpoint/2010/main" val="1406224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E5BC8C-BFB3-4961-AA82-CADF896A6397}" type="slidenum">
              <a:rPr lang="en-US" smtClean="0"/>
              <a:t>18</a:t>
            </a:fld>
            <a:endParaRPr lang="en-US"/>
          </a:p>
        </p:txBody>
      </p:sp>
    </p:spTree>
    <p:extLst>
      <p:ext uri="{BB962C8B-B14F-4D97-AF65-F5344CB8AC3E}">
        <p14:creationId xmlns:p14="http://schemas.microsoft.com/office/powerpoint/2010/main" val="284687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Student diversity is increasing rapidly. The share of teachers in schools that have at least one refugee student almost doubled.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E5BC8C-BFB3-4961-AA82-CADF896A63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898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they use it anyways. In UAE and Singapore, over three quarters of teachers use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E5BC8C-BFB3-4961-AA82-CADF896A63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3366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male teachers are the least prepared. </a:t>
            </a:r>
          </a:p>
        </p:txBody>
      </p:sp>
      <p:sp>
        <p:nvSpPr>
          <p:cNvPr id="4" name="Slide Number Placeholder 3"/>
          <p:cNvSpPr>
            <a:spLocks noGrp="1"/>
          </p:cNvSpPr>
          <p:nvPr>
            <p:ph type="sldNum" sz="quarter" idx="5"/>
          </p:nvPr>
        </p:nvSpPr>
        <p:spPr/>
        <p:txBody>
          <a:bodyPr/>
          <a:lstStyle/>
          <a:p>
            <a:fld id="{F1E5BC8C-BFB3-4961-AA82-CADF896A6397}" type="slidenum">
              <a:rPr lang="en-US" smtClean="0"/>
              <a:t>12</a:t>
            </a:fld>
            <a:endParaRPr lang="en-US"/>
          </a:p>
        </p:txBody>
      </p:sp>
    </p:spTree>
    <p:extLst>
      <p:ext uri="{BB962C8B-B14F-4D97-AF65-F5344CB8AC3E}">
        <p14:creationId xmlns:p14="http://schemas.microsoft.com/office/powerpoint/2010/main" val="2120185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E5BC8C-BFB3-4961-AA82-CADF896A6397}" type="slidenum">
              <a:rPr lang="en-US" smtClean="0"/>
              <a:t>13</a:t>
            </a:fld>
            <a:endParaRPr lang="en-US"/>
          </a:p>
        </p:txBody>
      </p:sp>
    </p:spTree>
    <p:extLst>
      <p:ext uri="{BB962C8B-B14F-4D97-AF65-F5344CB8AC3E}">
        <p14:creationId xmlns:p14="http://schemas.microsoft.com/office/powerpoint/2010/main" val="247096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E5BC8C-BFB3-4961-AA82-CADF896A63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365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E5BC8C-BFB3-4961-AA82-CADF896A6397}" type="slidenum">
              <a:rPr lang="en-US" smtClean="0"/>
              <a:t>15</a:t>
            </a:fld>
            <a:endParaRPr lang="en-US"/>
          </a:p>
        </p:txBody>
      </p:sp>
    </p:spTree>
    <p:extLst>
      <p:ext uri="{BB962C8B-B14F-4D97-AF65-F5344CB8AC3E}">
        <p14:creationId xmlns:p14="http://schemas.microsoft.com/office/powerpoint/2010/main" val="16758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E5BC8C-BFB3-4961-AA82-CADF896A6397}" type="slidenum">
              <a:rPr lang="en-US" smtClean="0"/>
              <a:t>16</a:t>
            </a:fld>
            <a:endParaRPr lang="en-US"/>
          </a:p>
        </p:txBody>
      </p:sp>
    </p:spTree>
    <p:extLst>
      <p:ext uri="{BB962C8B-B14F-4D97-AF65-F5344CB8AC3E}">
        <p14:creationId xmlns:p14="http://schemas.microsoft.com/office/powerpoint/2010/main" val="1227692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3330B-A25E-8300-6D69-3F3BFCAF5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D72CC-8AFD-37C6-129B-17C2F5B67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E24FA-E385-4E77-CC77-D3419AEB6E66}"/>
              </a:ext>
            </a:extLst>
          </p:cNvPr>
          <p:cNvSpPr>
            <a:spLocks noGrp="1"/>
          </p:cNvSpPr>
          <p:nvPr>
            <p:ph type="body" idx="1"/>
          </p:nvPr>
        </p:nvSpPr>
        <p:spPr/>
        <p:txBody>
          <a:bodyPr/>
          <a:lstStyle/>
          <a:p>
            <a:r>
              <a:rPr lang="en-US"/>
              <a:t>Maybe more interesting is teachers perceptions about the impact of incorporating technology in teaching. Like everyone else, they are concerned about the use of technology. </a:t>
            </a:r>
            <a:r>
              <a:rPr lang="en-GB" sz="1200" kern="1200">
                <a:solidFill>
                  <a:schemeClr val="tx1"/>
                </a:solidFill>
                <a:effectLst/>
                <a:latin typeface="+mn-lt"/>
                <a:ea typeface="+mn-ea"/>
                <a:cs typeface="+mn-cs"/>
              </a:rPr>
              <a:t>In general, teachers “agree” or “strongly agree” that using digital tools develops students’ interest in learning (85% on average). opinions are more divided regarding whether digital tools improve academic performance, Around one in two teachers “agree” or “strongly agree” that digital resources and tools can distract students from learning, on average </a:t>
            </a:r>
            <a:endParaRPr lang="en-US"/>
          </a:p>
        </p:txBody>
      </p:sp>
      <p:sp>
        <p:nvSpPr>
          <p:cNvPr id="4" name="Slide Number Placeholder 3">
            <a:extLst>
              <a:ext uri="{FF2B5EF4-FFF2-40B4-BE49-F238E27FC236}">
                <a16:creationId xmlns:a16="http://schemas.microsoft.com/office/drawing/2014/main" id="{7F40BB78-BD34-7ACE-484A-00D099FCD5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E5BC8C-BFB3-4961-AA82-CADF896A63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926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208" y="123478"/>
            <a:ext cx="7854486" cy="648072"/>
          </a:xfrm>
        </p:spPr>
        <p:txBody>
          <a:bodyPr>
            <a:normAutofit/>
          </a:bodyPr>
          <a:lstStyle>
            <a:lvl1pPr>
              <a:defRPr sz="2000" b="1" baseline="0">
                <a:solidFill>
                  <a:srgbClr val="022249"/>
                </a:solidFill>
              </a:defRPr>
            </a:lvl1pPr>
          </a:lstStyle>
          <a:p>
            <a:r>
              <a:rPr lang="en-US"/>
              <a:t>Click to edit slide title style</a:t>
            </a:r>
            <a:br>
              <a:rPr lang="en-US"/>
            </a:br>
            <a:r>
              <a:rPr lang="en-US"/>
              <a:t>Slide title can be extended to two lines</a:t>
            </a:r>
            <a:endParaRPr lang="en-GB"/>
          </a:p>
        </p:txBody>
      </p:sp>
      <p:sp>
        <p:nvSpPr>
          <p:cNvPr id="3" name="TextBox 2">
            <a:extLst>
              <a:ext uri="{FF2B5EF4-FFF2-40B4-BE49-F238E27FC236}">
                <a16:creationId xmlns:a16="http://schemas.microsoft.com/office/drawing/2014/main" id="{0C8098D5-4A6A-772F-2417-6426114B99FD}"/>
              </a:ext>
            </a:extLst>
          </p:cNvPr>
          <p:cNvSpPr txBox="1"/>
          <p:nvPr userDrawn="1"/>
        </p:nvSpPr>
        <p:spPr>
          <a:xfrm>
            <a:off x="189914" y="771550"/>
            <a:ext cx="8855612" cy="338554"/>
          </a:xfrm>
          <a:prstGeom prst="rect">
            <a:avLst/>
          </a:prstGeom>
          <a:noFill/>
        </p:spPr>
        <p:txBody>
          <a:bodyPr wrap="square" rtlCol="0">
            <a:spAutoFit/>
          </a:bodyPr>
          <a:lstStyle/>
          <a:p>
            <a:endParaRPr lang="en-US" sz="1600" i="1"/>
          </a:p>
        </p:txBody>
      </p:sp>
    </p:spTree>
    <p:extLst>
      <p:ext uri="{BB962C8B-B14F-4D97-AF65-F5344CB8AC3E}">
        <p14:creationId xmlns:p14="http://schemas.microsoft.com/office/powerpoint/2010/main" val="75691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0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13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01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09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4571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2133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25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8" name="Text Placeholder 14"/>
          <p:cNvSpPr>
            <a:spLocks noGrp="1"/>
          </p:cNvSpPr>
          <p:nvPr>
            <p:ph type="body" sz="quarter" idx="14" hasCustomPrompt="1"/>
          </p:nvPr>
        </p:nvSpPr>
        <p:spPr>
          <a:xfrm>
            <a:off x="522304" y="987574"/>
            <a:ext cx="8099391" cy="3729314"/>
          </a:xfrm>
          <a:prstGeom prst="rect">
            <a:avLst/>
          </a:prstGeom>
        </p:spPr>
        <p:txBody>
          <a:bodyPr anchor="ctr" anchorCtr="0"/>
          <a:lstStyle>
            <a:lvl1pPr marL="171450" indent="-171450">
              <a:buClr>
                <a:srgbClr val="033673"/>
              </a:buClr>
              <a:buFont typeface="Wingdings" panose="05000000000000000000" pitchFamily="2" charset="2"/>
              <a:buChar char="§"/>
              <a:defRPr sz="1600" baseline="0">
                <a:solidFill>
                  <a:schemeClr val="tx1"/>
                </a:solidFill>
                <a:latin typeface="+mn-lt"/>
              </a:defRPr>
            </a:lvl1pPr>
            <a:lvl2pPr marL="514350" indent="-171450">
              <a:buClr>
                <a:srgbClr val="00B5B5"/>
              </a:buClr>
              <a:buSzPct val="100000"/>
              <a:buFont typeface="Wingdings" panose="05000000000000000000" pitchFamily="2" charset="2"/>
              <a:buChar char="s"/>
              <a:defRPr sz="1600" b="0">
                <a:solidFill>
                  <a:schemeClr val="tx1"/>
                </a:solidFill>
                <a:latin typeface="+mn-lt"/>
              </a:defRPr>
            </a:lvl2pPr>
            <a:lvl3pPr marL="857250" indent="-171450">
              <a:buClr>
                <a:srgbClr val="79AF02"/>
              </a:buClr>
              <a:buSzPct val="90000"/>
              <a:buFont typeface="Arial" panose="020B0604020202020204" pitchFamily="34" charset="0"/>
              <a:buChar char="•"/>
              <a:defRPr sz="1600">
                <a:solidFill>
                  <a:schemeClr val="tx1"/>
                </a:solidFill>
                <a:latin typeface="+mn-lt"/>
              </a:defRPr>
            </a:lvl3pPr>
            <a:lvl4pPr marL="1200150" indent="-171450">
              <a:buSzPct val="100000"/>
              <a:buFont typeface="Calibri Light" panose="020F0302020204030204" pitchFamily="34" charset="0"/>
              <a:buChar char="›"/>
              <a:defRPr sz="1600">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4" name="Title 1"/>
          <p:cNvSpPr>
            <a:spLocks noGrp="1"/>
          </p:cNvSpPr>
          <p:nvPr>
            <p:ph type="title" hasCustomPrompt="1"/>
          </p:nvPr>
        </p:nvSpPr>
        <p:spPr>
          <a:xfrm>
            <a:off x="767208" y="123478"/>
            <a:ext cx="7854486" cy="648072"/>
          </a:xfrm>
        </p:spPr>
        <p:txBody>
          <a:bodyPr>
            <a:normAutofit/>
          </a:bodyPr>
          <a:lstStyle>
            <a:lvl1pPr>
              <a:defRPr sz="200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172354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Cover">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 y="0"/>
            <a:ext cx="9143428" cy="5143500"/>
          </a:xfrm>
          <a:prstGeom prst="rect">
            <a:avLst/>
          </a:prstGeom>
        </p:spPr>
      </p:pic>
      <p:sp>
        <p:nvSpPr>
          <p:cNvPr id="9" name="Text Placeholder 14"/>
          <p:cNvSpPr>
            <a:spLocks noGrp="1"/>
          </p:cNvSpPr>
          <p:nvPr>
            <p:ph type="body" sz="quarter" idx="14" hasCustomPrompt="1"/>
          </p:nvPr>
        </p:nvSpPr>
        <p:spPr>
          <a:xfrm>
            <a:off x="1043608" y="1491630"/>
            <a:ext cx="6768752" cy="87820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3200" b="1" baseline="0">
                <a:solidFill>
                  <a:schemeClr val="bg1"/>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Add Title</a:t>
            </a:r>
          </a:p>
        </p:txBody>
      </p:sp>
      <p:sp>
        <p:nvSpPr>
          <p:cNvPr id="10" name="Text Placeholder 14"/>
          <p:cNvSpPr>
            <a:spLocks noGrp="1"/>
          </p:cNvSpPr>
          <p:nvPr>
            <p:ph type="body" sz="quarter" idx="15" hasCustomPrompt="1"/>
          </p:nvPr>
        </p:nvSpPr>
        <p:spPr>
          <a:xfrm>
            <a:off x="1043445" y="2369832"/>
            <a:ext cx="6768752" cy="603837"/>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400" b="1">
                <a:solidFill>
                  <a:srgbClr val="022249"/>
                </a:solidFill>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Add Subtitle</a:t>
            </a:r>
          </a:p>
        </p:txBody>
      </p:sp>
      <p:sp>
        <p:nvSpPr>
          <p:cNvPr id="11" name="Text Placeholder 14"/>
          <p:cNvSpPr>
            <a:spLocks noGrp="1"/>
          </p:cNvSpPr>
          <p:nvPr>
            <p:ph type="body" sz="quarter" idx="16" hasCustomPrompt="1"/>
          </p:nvPr>
        </p:nvSpPr>
        <p:spPr>
          <a:xfrm>
            <a:off x="1043445" y="3453563"/>
            <a:ext cx="4968715" cy="246205"/>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1"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Add speakers name</a:t>
            </a:r>
          </a:p>
        </p:txBody>
      </p:sp>
      <p:sp>
        <p:nvSpPr>
          <p:cNvPr id="12" name="Text Placeholder 14"/>
          <p:cNvSpPr>
            <a:spLocks noGrp="1"/>
          </p:cNvSpPr>
          <p:nvPr>
            <p:ph type="body" sz="quarter" idx="17" hasCustomPrompt="1"/>
          </p:nvPr>
        </p:nvSpPr>
        <p:spPr>
          <a:xfrm>
            <a:off x="1043445" y="4331280"/>
            <a:ext cx="5149588" cy="246205"/>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err="1"/>
              <a:t>dd</a:t>
            </a:r>
            <a:r>
              <a:rPr lang="en-US"/>
              <a:t> Month </a:t>
            </a:r>
            <a:r>
              <a:rPr lang="en-US" err="1"/>
              <a:t>yyyy</a:t>
            </a:r>
            <a:endParaRPr lang="en-US"/>
          </a:p>
        </p:txBody>
      </p:sp>
      <p:sp>
        <p:nvSpPr>
          <p:cNvPr id="13" name="Text Placeholder 14"/>
          <p:cNvSpPr>
            <a:spLocks noGrp="1"/>
          </p:cNvSpPr>
          <p:nvPr>
            <p:ph type="body" sz="quarter" idx="18" hasCustomPrompt="1"/>
          </p:nvPr>
        </p:nvSpPr>
        <p:spPr>
          <a:xfrm>
            <a:off x="1043445" y="3699768"/>
            <a:ext cx="4968715" cy="301653"/>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Add name of directorate</a:t>
            </a:r>
          </a:p>
        </p:txBody>
      </p:sp>
      <p:cxnSp>
        <p:nvCxnSpPr>
          <p:cNvPr id="15" name="Straight Connector 14"/>
          <p:cNvCxnSpPr/>
          <p:nvPr/>
        </p:nvCxnSpPr>
        <p:spPr>
          <a:xfrm>
            <a:off x="1143000" y="3339542"/>
            <a:ext cx="1340768" cy="0"/>
          </a:xfrm>
          <a:prstGeom prst="line">
            <a:avLst/>
          </a:prstGeom>
          <a:ln w="57150">
            <a:solidFill>
              <a:srgbClr val="032E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01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208" y="123478"/>
            <a:ext cx="7854486" cy="648072"/>
          </a:xfrm>
        </p:spPr>
        <p:txBody>
          <a:bodyPr>
            <a:normAutofit/>
          </a:bodyPr>
          <a:lstStyle>
            <a:lvl1pPr>
              <a:defRPr sz="200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280322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8" name="Text Placeholder 14"/>
          <p:cNvSpPr>
            <a:spLocks noGrp="1"/>
          </p:cNvSpPr>
          <p:nvPr>
            <p:ph type="body" sz="quarter" idx="14" hasCustomPrompt="1"/>
          </p:nvPr>
        </p:nvSpPr>
        <p:spPr>
          <a:xfrm>
            <a:off x="522304" y="987574"/>
            <a:ext cx="8099391" cy="3729314"/>
          </a:xfrm>
          <a:prstGeom prst="rect">
            <a:avLst/>
          </a:prstGeom>
        </p:spPr>
        <p:txBody>
          <a:bodyPr anchor="ctr" anchorCtr="0"/>
          <a:lstStyle>
            <a:lvl1pPr marL="171450" indent="-171450">
              <a:buClr>
                <a:srgbClr val="033673"/>
              </a:buClr>
              <a:buFont typeface="Wingdings" panose="05000000000000000000" pitchFamily="2" charset="2"/>
              <a:buChar char="§"/>
              <a:defRPr sz="1600" baseline="0">
                <a:solidFill>
                  <a:schemeClr val="tx1"/>
                </a:solidFill>
                <a:latin typeface="+mn-lt"/>
              </a:defRPr>
            </a:lvl1pPr>
            <a:lvl2pPr marL="514350" indent="-171450">
              <a:buClr>
                <a:srgbClr val="00B5B5"/>
              </a:buClr>
              <a:buSzPct val="100000"/>
              <a:buFont typeface="Wingdings" panose="05000000000000000000" pitchFamily="2" charset="2"/>
              <a:buChar char="s"/>
              <a:defRPr sz="1600" b="0">
                <a:solidFill>
                  <a:schemeClr val="tx1"/>
                </a:solidFill>
                <a:latin typeface="+mn-lt"/>
              </a:defRPr>
            </a:lvl2pPr>
            <a:lvl3pPr marL="857250" indent="-171450">
              <a:buClr>
                <a:srgbClr val="79AF02"/>
              </a:buClr>
              <a:buSzPct val="90000"/>
              <a:buFont typeface="Arial" panose="020B0604020202020204" pitchFamily="34" charset="0"/>
              <a:buChar char="•"/>
              <a:defRPr sz="1600">
                <a:solidFill>
                  <a:schemeClr val="tx1"/>
                </a:solidFill>
                <a:latin typeface="+mn-lt"/>
              </a:defRPr>
            </a:lvl3pPr>
            <a:lvl4pPr marL="1200150" indent="-171450">
              <a:buSzPct val="100000"/>
              <a:buFont typeface="Calibri Light" panose="020F0302020204030204" pitchFamily="34" charset="0"/>
              <a:buChar char="›"/>
              <a:defRPr sz="1600">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4" name="Title 1"/>
          <p:cNvSpPr>
            <a:spLocks noGrp="1"/>
          </p:cNvSpPr>
          <p:nvPr>
            <p:ph type="title" hasCustomPrompt="1"/>
          </p:nvPr>
        </p:nvSpPr>
        <p:spPr>
          <a:xfrm>
            <a:off x="767208" y="123478"/>
            <a:ext cx="7854486" cy="648072"/>
          </a:xfrm>
        </p:spPr>
        <p:txBody>
          <a:bodyPr>
            <a:normAutofit/>
          </a:bodyPr>
          <a:lstStyle>
            <a:lvl1pPr>
              <a:defRPr sz="200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7236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65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048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337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9402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5576" y="153432"/>
            <a:ext cx="8064896" cy="561078"/>
          </a:xfrm>
          <a:prstGeom prst="rect">
            <a:avLst/>
          </a:prstGeom>
        </p:spPr>
        <p:txBody>
          <a:bodyPr vert="horz" lIns="91440" tIns="45720" rIns="91440" bIns="45720" rtlCol="0" anchor="ctr">
            <a:normAutofit/>
          </a:bodyPr>
          <a:lstStyle/>
          <a:p>
            <a:r>
              <a:rPr lang="en-US"/>
              <a:t>Click to edit slide title style</a:t>
            </a:r>
            <a:br>
              <a:rPr lang="en-US"/>
            </a:br>
            <a:r>
              <a:rPr lang="en-US"/>
              <a:t>Slide title can be extended to two lines</a:t>
            </a:r>
            <a:endParaRPr lang="en-GB"/>
          </a:p>
        </p:txBody>
      </p:sp>
      <p:sp>
        <p:nvSpPr>
          <p:cNvPr id="3" name="Text Placeholder 2"/>
          <p:cNvSpPr>
            <a:spLocks noGrp="1"/>
          </p:cNvSpPr>
          <p:nvPr>
            <p:ph type="body" idx="1"/>
          </p:nvPr>
        </p:nvSpPr>
        <p:spPr>
          <a:xfrm>
            <a:off x="628650" y="915566"/>
            <a:ext cx="7886700" cy="37171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1"/>
          <p:cNvSpPr txBox="1">
            <a:spLocks/>
          </p:cNvSpPr>
          <p:nvPr/>
        </p:nvSpPr>
        <p:spPr>
          <a:xfrm>
            <a:off x="179512" y="96395"/>
            <a:ext cx="8877918" cy="675155"/>
          </a:xfrm>
          <a:prstGeom prst="rect">
            <a:avLst/>
          </a:prstGeom>
          <a:solidFill>
            <a:srgbClr val="6FC5D5">
              <a:alpha val="14000"/>
            </a:srgbClr>
          </a:solidFill>
        </p:spPr>
        <p:txBody>
          <a:bodyPr/>
          <a:lstStyle>
            <a:lvl1pPr algn="l" defTabSz="914400" rtl="0" eaLnBrk="1" latinLnBrk="0" hangingPunct="1">
              <a:lnSpc>
                <a:spcPct val="90000"/>
              </a:lnSpc>
              <a:spcBef>
                <a:spcPct val="0"/>
              </a:spcBef>
              <a:buNone/>
              <a:defRPr sz="2400" kern="1200" baseline="0">
                <a:solidFill>
                  <a:schemeClr val="bg1">
                    <a:lumMod val="50000"/>
                  </a:schemeClr>
                </a:solidFill>
                <a:latin typeface="Arial Narrow" panose="020B0606020202030204" pitchFamily="34" charset="0"/>
                <a:ea typeface="+mj-ea"/>
                <a:cs typeface="+mj-cs"/>
              </a:defRPr>
            </a:lvl1pPr>
          </a:lstStyle>
          <a:p>
            <a:pPr marL="243000"/>
            <a:endParaRPr lang="es-ES" sz="1800" b="1"/>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700" y="132398"/>
            <a:ext cx="290363" cy="603147"/>
          </a:xfrm>
          <a:prstGeom prst="rect">
            <a:avLst/>
          </a:prstGeom>
        </p:spPr>
      </p:pic>
    </p:spTree>
    <p:extLst>
      <p:ext uri="{BB962C8B-B14F-4D97-AF65-F5344CB8AC3E}">
        <p14:creationId xmlns:p14="http://schemas.microsoft.com/office/powerpoint/2010/main" val="3437440706"/>
      </p:ext>
    </p:extLst>
  </p:cSld>
  <p:clrMap bg1="lt1" tx1="dk1" bg2="lt2" tx2="dk2" accent1="accent1" accent2="accent2" accent3="accent3" accent4="accent4" accent5="accent5" accent6="accent6" hlink="hlink" folHlink="folHlink"/>
  <p:sldLayoutIdLst>
    <p:sldLayoutId id="2147483740" r:id="rId1"/>
    <p:sldLayoutId id="2147483746" r:id="rId2"/>
  </p:sldLayoutIdLst>
  <p:txStyles>
    <p:titleStyle>
      <a:lvl1pPr algn="l" defTabSz="685800" rtl="0" eaLnBrk="1" latinLnBrk="0" hangingPunct="1">
        <a:lnSpc>
          <a:spcPct val="90000"/>
        </a:lnSpc>
        <a:spcBef>
          <a:spcPct val="0"/>
        </a:spcBef>
        <a:buNone/>
        <a:defRPr sz="2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22249"/>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B5B5"/>
        </a:buClr>
        <a:buFont typeface="Wingdings" panose="05000000000000000000" pitchFamily="2" charset="2"/>
        <a:buChar char="s"/>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79AF02"/>
        </a:buClr>
        <a:buSzPct val="90000"/>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5576" y="153432"/>
            <a:ext cx="8064896" cy="561078"/>
          </a:xfrm>
          <a:prstGeom prst="rect">
            <a:avLst/>
          </a:prstGeom>
        </p:spPr>
        <p:txBody>
          <a:bodyPr vert="horz" lIns="91440" tIns="45720" rIns="91440" bIns="45720" rtlCol="0" anchor="ctr">
            <a:normAutofit/>
          </a:bodyPr>
          <a:lstStyle/>
          <a:p>
            <a:r>
              <a:rPr lang="en-US"/>
              <a:t>Click to edit slide title style</a:t>
            </a:r>
            <a:br>
              <a:rPr lang="en-US"/>
            </a:br>
            <a:r>
              <a:rPr lang="en-US"/>
              <a:t>Slide title can be extended to two lines</a:t>
            </a:r>
            <a:endParaRPr lang="en-GB"/>
          </a:p>
        </p:txBody>
      </p:sp>
      <p:sp>
        <p:nvSpPr>
          <p:cNvPr id="3" name="Text Placeholder 2"/>
          <p:cNvSpPr>
            <a:spLocks noGrp="1"/>
          </p:cNvSpPr>
          <p:nvPr>
            <p:ph type="body" idx="1"/>
          </p:nvPr>
        </p:nvSpPr>
        <p:spPr>
          <a:xfrm>
            <a:off x="628650" y="915566"/>
            <a:ext cx="7886700" cy="37171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1"/>
          <p:cNvSpPr txBox="1">
            <a:spLocks/>
          </p:cNvSpPr>
          <p:nvPr/>
        </p:nvSpPr>
        <p:spPr>
          <a:xfrm>
            <a:off x="179512" y="96395"/>
            <a:ext cx="8877918" cy="675155"/>
          </a:xfrm>
          <a:prstGeom prst="rect">
            <a:avLst/>
          </a:prstGeom>
          <a:solidFill>
            <a:srgbClr val="6FC5D5">
              <a:alpha val="14000"/>
            </a:srgbClr>
          </a:solidFill>
        </p:spPr>
        <p:txBody>
          <a:bodyPr/>
          <a:lstStyle>
            <a:lvl1pPr algn="l" defTabSz="914400" rtl="0" eaLnBrk="1" latinLnBrk="0" hangingPunct="1">
              <a:lnSpc>
                <a:spcPct val="90000"/>
              </a:lnSpc>
              <a:spcBef>
                <a:spcPct val="0"/>
              </a:spcBef>
              <a:buNone/>
              <a:defRPr sz="2400" kern="1200" baseline="0">
                <a:solidFill>
                  <a:schemeClr val="bg1">
                    <a:lumMod val="50000"/>
                  </a:schemeClr>
                </a:solidFill>
                <a:latin typeface="Arial Narrow" panose="020B0606020202030204" pitchFamily="34" charset="0"/>
                <a:ea typeface="+mj-ea"/>
                <a:cs typeface="+mj-cs"/>
              </a:defRPr>
            </a:lvl1pPr>
          </a:lstStyle>
          <a:p>
            <a:pPr marL="243000"/>
            <a:endParaRPr lang="es-ES" sz="1800" b="1"/>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700" y="132398"/>
            <a:ext cx="290363" cy="603147"/>
          </a:xfrm>
          <a:prstGeom prst="rect">
            <a:avLst/>
          </a:prstGeom>
        </p:spPr>
      </p:pic>
    </p:spTree>
    <p:extLst>
      <p:ext uri="{BB962C8B-B14F-4D97-AF65-F5344CB8AC3E}">
        <p14:creationId xmlns:p14="http://schemas.microsoft.com/office/powerpoint/2010/main" val="28959647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685800" rtl="0" eaLnBrk="1" latinLnBrk="0" hangingPunct="1">
        <a:lnSpc>
          <a:spcPct val="90000"/>
        </a:lnSpc>
        <a:spcBef>
          <a:spcPct val="0"/>
        </a:spcBef>
        <a:buNone/>
        <a:defRPr sz="2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22249"/>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B5B5"/>
        </a:buClr>
        <a:buFont typeface="Wingdings" panose="05000000000000000000" pitchFamily="2" charset="2"/>
        <a:buChar char="s"/>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79AF02"/>
        </a:buClr>
        <a:buSzPct val="90000"/>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13.04.2026</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CBA9DBD6-3DEB-4F0B-623F-EDE8C6A770A1}"/>
              </a:ext>
            </a:extLst>
          </p:cNvPr>
          <p:cNvSpPr txBox="1"/>
          <p:nvPr userDrawn="1">
            <p:extLst>
              <p:ext uri="{1162E1C5-73C7-4A58-AE30-91384D911F3F}">
                <p184:classification xmlns:p184="http://schemas.microsoft.com/office/powerpoint/2018/4/main" val="ftr"/>
              </p:ext>
            </p:extLst>
          </p:nvPr>
        </p:nvSpPr>
        <p:spPr>
          <a:xfrm>
            <a:off x="4142582" y="5035550"/>
            <a:ext cx="873125" cy="76944"/>
          </a:xfrm>
          <a:prstGeom prst="rect">
            <a:avLst/>
          </a:prstGeom>
        </p:spPr>
        <p:txBody>
          <a:bodyPr horzOverflow="overflow" lIns="0" tIns="0" rIns="0" bIns="0">
            <a:spAutoFit/>
          </a:bodyPr>
          <a:lstStyle/>
          <a:p>
            <a:pPr algn="l"/>
            <a:r>
              <a:rPr lang="en-US" sz="500">
                <a:solidFill>
                  <a:srgbClr val="0000FF">
                    <a:alpha val="50000"/>
                  </a:srgbClr>
                </a:solidFill>
                <a:latin typeface="Calibri" panose="020F0502020204030204" pitchFamily="34" charset="0"/>
                <a:ea typeface="Calibri" panose="020F0502020204030204" pitchFamily="34" charset="0"/>
                <a:cs typeface="Calibri" panose="020F0502020204030204" pitchFamily="34" charset="0"/>
              </a:rPr>
              <a:t>Restricted Use - À usage restreint</a:t>
            </a:r>
          </a:p>
        </p:txBody>
      </p:sp>
    </p:spTree>
    <p:extLst>
      <p:ext uri="{BB962C8B-B14F-4D97-AF65-F5344CB8AC3E}">
        <p14:creationId xmlns:p14="http://schemas.microsoft.com/office/powerpoint/2010/main" val="31268489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3399"/>
        </a:solidFill>
        <a:effectLst/>
      </p:bgPr>
    </p:bg>
    <p:spTree>
      <p:nvGrpSpPr>
        <p:cNvPr id="1" name=""/>
        <p:cNvGrpSpPr/>
        <p:nvPr/>
      </p:nvGrpSpPr>
      <p:grpSpPr>
        <a:xfrm>
          <a:off x="0" y="0"/>
          <a:ext cx="0" cy="0"/>
          <a:chOff x="0" y="0"/>
          <a:chExt cx="0" cy="0"/>
        </a:xfrm>
      </p:grpSpPr>
      <p:sp>
        <p:nvSpPr>
          <p:cNvPr id="2" name="Freeform 2"/>
          <p:cNvSpPr/>
          <p:nvPr/>
        </p:nvSpPr>
        <p:spPr>
          <a:xfrm>
            <a:off x="4297680" y="-1071686"/>
            <a:ext cx="2143372" cy="2143372"/>
          </a:xfrm>
          <a:custGeom>
            <a:avLst/>
            <a:gdLst/>
            <a:ahLst/>
            <a:cxnLst/>
            <a:rect l="l" t="t" r="r" b="b"/>
            <a:pathLst>
              <a:path w="4286744" h="4286744">
                <a:moveTo>
                  <a:pt x="0" y="0"/>
                </a:moveTo>
                <a:lnTo>
                  <a:pt x="4286744" y="0"/>
                </a:lnTo>
                <a:lnTo>
                  <a:pt x="4286744" y="4286744"/>
                </a:lnTo>
                <a:lnTo>
                  <a:pt x="0" y="4286744"/>
                </a:lnTo>
                <a:lnTo>
                  <a:pt x="0" y="0"/>
                </a:lnTo>
                <a:close/>
              </a:path>
            </a:pathLst>
          </a:custGeom>
          <a:blipFill>
            <a:blip r:embed="rId2">
              <a:alphaModFix amt="9999"/>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a:off x="7577435" y="-755506"/>
            <a:ext cx="3133132" cy="3133132"/>
          </a:xfrm>
          <a:custGeom>
            <a:avLst/>
            <a:gdLst/>
            <a:ahLst/>
            <a:cxnLst/>
            <a:rect l="l" t="t" r="r" b="b"/>
            <a:pathLst>
              <a:path w="6266263" h="6266263">
                <a:moveTo>
                  <a:pt x="0" y="0"/>
                </a:moveTo>
                <a:lnTo>
                  <a:pt x="6266262" y="0"/>
                </a:lnTo>
                <a:lnTo>
                  <a:pt x="6266262" y="6266263"/>
                </a:lnTo>
                <a:lnTo>
                  <a:pt x="0" y="6266263"/>
                </a:lnTo>
                <a:lnTo>
                  <a:pt x="0" y="0"/>
                </a:lnTo>
                <a:close/>
              </a:path>
            </a:pathLst>
          </a:custGeom>
          <a:blipFill>
            <a:blip r:embed="rId2">
              <a:alphaModFix amt="9999"/>
            </a:blip>
            <a:stretch>
              <a:fillRect/>
            </a:stretch>
          </a:blipFill>
        </p:spPr>
        <p:txBody>
          <a:bodyPr/>
          <a:lstStyle/>
          <a:p>
            <a:pPr defTabSz="457200"/>
            <a:endParaRPr lang="en-US" sz="900">
              <a:solidFill>
                <a:prstClr val="black"/>
              </a:solidFill>
              <a:latin typeface="Calibri"/>
            </a:endParaRPr>
          </a:p>
        </p:txBody>
      </p:sp>
      <p:grpSp>
        <p:nvGrpSpPr>
          <p:cNvPr id="4" name="Group 4"/>
          <p:cNvGrpSpPr/>
          <p:nvPr/>
        </p:nvGrpSpPr>
        <p:grpSpPr>
          <a:xfrm>
            <a:off x="0" y="4058306"/>
            <a:ext cx="9144000" cy="2405198"/>
            <a:chOff x="0" y="0"/>
            <a:chExt cx="4816593" cy="1266936"/>
          </a:xfrm>
        </p:grpSpPr>
        <p:sp>
          <p:nvSpPr>
            <p:cNvPr id="5" name="Freeform 5"/>
            <p:cNvSpPr/>
            <p:nvPr/>
          </p:nvSpPr>
          <p:spPr>
            <a:xfrm>
              <a:off x="0" y="0"/>
              <a:ext cx="4816592" cy="1266936"/>
            </a:xfrm>
            <a:custGeom>
              <a:avLst/>
              <a:gdLst/>
              <a:ahLst/>
              <a:cxnLst/>
              <a:rect l="l" t="t" r="r" b="b"/>
              <a:pathLst>
                <a:path w="4816592" h="1266936">
                  <a:moveTo>
                    <a:pt x="42333" y="0"/>
                  </a:moveTo>
                  <a:lnTo>
                    <a:pt x="4774259" y="0"/>
                  </a:lnTo>
                  <a:cubicBezTo>
                    <a:pt x="4785487" y="0"/>
                    <a:pt x="4796254" y="4460"/>
                    <a:pt x="4804193" y="12399"/>
                  </a:cubicBezTo>
                  <a:cubicBezTo>
                    <a:pt x="4812132" y="20338"/>
                    <a:pt x="4816592" y="31106"/>
                    <a:pt x="4816592" y="42333"/>
                  </a:cubicBezTo>
                  <a:lnTo>
                    <a:pt x="4816592" y="1224602"/>
                  </a:lnTo>
                  <a:cubicBezTo>
                    <a:pt x="4816592" y="1235830"/>
                    <a:pt x="4812132" y="1246597"/>
                    <a:pt x="4804193" y="1254537"/>
                  </a:cubicBezTo>
                  <a:cubicBezTo>
                    <a:pt x="4796254" y="1262476"/>
                    <a:pt x="4785487" y="1266936"/>
                    <a:pt x="4774259" y="1266936"/>
                  </a:cubicBezTo>
                  <a:lnTo>
                    <a:pt x="42333" y="1266936"/>
                  </a:lnTo>
                  <a:cubicBezTo>
                    <a:pt x="31106" y="1266936"/>
                    <a:pt x="20338" y="1262476"/>
                    <a:pt x="12399" y="1254537"/>
                  </a:cubicBezTo>
                  <a:cubicBezTo>
                    <a:pt x="4460" y="1246597"/>
                    <a:pt x="0" y="1235830"/>
                    <a:pt x="0" y="1224602"/>
                  </a:cubicBezTo>
                  <a:lnTo>
                    <a:pt x="0" y="42333"/>
                  </a:lnTo>
                  <a:cubicBezTo>
                    <a:pt x="0" y="31106"/>
                    <a:pt x="4460" y="20338"/>
                    <a:pt x="12399" y="12399"/>
                  </a:cubicBezTo>
                  <a:cubicBezTo>
                    <a:pt x="20338" y="4460"/>
                    <a:pt x="31106" y="0"/>
                    <a:pt x="42333" y="0"/>
                  </a:cubicBezTo>
                  <a:close/>
                </a:path>
              </a:pathLst>
            </a:custGeom>
            <a:solidFill>
              <a:srgbClr val="FFFFFF"/>
            </a:solidFill>
          </p:spPr>
          <p:txBody>
            <a:bodyPr/>
            <a:lstStyle/>
            <a:p>
              <a:pPr defTabSz="457200"/>
              <a:endParaRPr lang="en-US" sz="900">
                <a:solidFill>
                  <a:prstClr val="black"/>
                </a:solidFill>
                <a:latin typeface="Calibri"/>
              </a:endParaRPr>
            </a:p>
          </p:txBody>
        </p:sp>
        <p:sp>
          <p:nvSpPr>
            <p:cNvPr id="6" name="TextBox 6"/>
            <p:cNvSpPr txBox="1"/>
            <p:nvPr/>
          </p:nvSpPr>
          <p:spPr>
            <a:xfrm>
              <a:off x="0" y="-57150"/>
              <a:ext cx="4816593" cy="1324086"/>
            </a:xfrm>
            <a:prstGeom prst="rect">
              <a:avLst/>
            </a:prstGeom>
          </p:spPr>
          <p:txBody>
            <a:bodyPr lIns="25400" tIns="25400" rIns="25400" bIns="25400" rtlCol="0" anchor="ctr"/>
            <a:lstStyle/>
            <a:p>
              <a:pPr algn="ctr" defTabSz="457200">
                <a:lnSpc>
                  <a:spcPts val="1470"/>
                </a:lnSpc>
              </a:pPr>
              <a:endParaRPr sz="900">
                <a:solidFill>
                  <a:prstClr val="black"/>
                </a:solidFill>
                <a:latin typeface="Calibri"/>
              </a:endParaRPr>
            </a:p>
          </p:txBody>
        </p:sp>
      </p:grpSp>
      <p:sp>
        <p:nvSpPr>
          <p:cNvPr id="7" name="Freeform 7"/>
          <p:cNvSpPr/>
          <p:nvPr/>
        </p:nvSpPr>
        <p:spPr>
          <a:xfrm>
            <a:off x="514350" y="540162"/>
            <a:ext cx="3727738" cy="3727738"/>
          </a:xfrm>
          <a:custGeom>
            <a:avLst/>
            <a:gdLst/>
            <a:ahLst/>
            <a:cxnLst/>
            <a:rect l="l" t="t" r="r" b="b"/>
            <a:pathLst>
              <a:path w="7455476" h="7455476">
                <a:moveTo>
                  <a:pt x="0" y="0"/>
                </a:moveTo>
                <a:lnTo>
                  <a:pt x="7455476" y="0"/>
                </a:lnTo>
                <a:lnTo>
                  <a:pt x="7455476" y="7455476"/>
                </a:lnTo>
                <a:lnTo>
                  <a:pt x="0" y="7455476"/>
                </a:lnTo>
                <a:lnTo>
                  <a:pt x="0" y="0"/>
                </a:lnTo>
                <a:close/>
              </a:path>
            </a:pathLst>
          </a:custGeom>
          <a:blipFill>
            <a:blip r:embed="rId2">
              <a:alphaModFix amt="3000"/>
            </a:blip>
            <a:stretch>
              <a:fillRect/>
            </a:stretch>
          </a:blipFill>
        </p:spPr>
        <p:txBody>
          <a:bodyPr/>
          <a:lstStyle/>
          <a:p>
            <a:pPr defTabSz="457200"/>
            <a:endParaRPr lang="en-US" sz="900">
              <a:solidFill>
                <a:prstClr val="black"/>
              </a:solidFill>
              <a:latin typeface="Calibri"/>
            </a:endParaRPr>
          </a:p>
        </p:txBody>
      </p:sp>
      <p:sp>
        <p:nvSpPr>
          <p:cNvPr id="8" name="AutoShape 8"/>
          <p:cNvSpPr/>
          <p:nvPr/>
        </p:nvSpPr>
        <p:spPr>
          <a:xfrm flipV="1">
            <a:off x="514350" y="3808010"/>
            <a:ext cx="8115300" cy="0"/>
          </a:xfrm>
          <a:prstGeom prst="line">
            <a:avLst/>
          </a:prstGeom>
          <a:ln w="19050" cap="rnd">
            <a:solidFill>
              <a:srgbClr val="FFFFFF"/>
            </a:solidFill>
            <a:prstDash val="solid"/>
            <a:headEnd type="none" w="sm" len="sm"/>
            <a:tailEnd type="none" w="sm" len="sm"/>
          </a:ln>
        </p:spPr>
        <p:txBody>
          <a:bodyPr/>
          <a:lstStyle/>
          <a:p>
            <a:pPr defTabSz="457200"/>
            <a:endParaRPr lang="en-US" sz="900">
              <a:solidFill>
                <a:prstClr val="black"/>
              </a:solidFill>
              <a:latin typeface="Calibri"/>
            </a:endParaRPr>
          </a:p>
        </p:txBody>
      </p:sp>
      <p:sp>
        <p:nvSpPr>
          <p:cNvPr id="17" name="TextBox 17"/>
          <p:cNvSpPr txBox="1"/>
          <p:nvPr/>
        </p:nvSpPr>
        <p:spPr>
          <a:xfrm>
            <a:off x="514350" y="2915332"/>
            <a:ext cx="3506392" cy="255839"/>
          </a:xfrm>
          <a:prstGeom prst="rect">
            <a:avLst/>
          </a:prstGeom>
        </p:spPr>
        <p:txBody>
          <a:bodyPr lIns="0" tIns="0" rIns="0" bIns="0" rtlCol="0" anchor="t">
            <a:spAutoFit/>
          </a:bodyPr>
          <a:lstStyle/>
          <a:p>
            <a:pPr defTabSz="457200">
              <a:lnSpc>
                <a:spcPts val="2100"/>
              </a:lnSpc>
              <a:spcBef>
                <a:spcPct val="0"/>
              </a:spcBef>
            </a:pPr>
            <a:r>
              <a:rPr lang="en-US" sz="1500" b="1" spc="30" dirty="0">
                <a:solidFill>
                  <a:srgbClr val="FFFFFF"/>
                </a:solidFill>
                <a:latin typeface="Poppins Bold"/>
                <a:ea typeface="Poppins Bold"/>
                <a:cs typeface="Poppins Bold"/>
                <a:sym typeface="Poppins Bold"/>
              </a:rPr>
              <a:t>Ruochen Li</a:t>
            </a:r>
          </a:p>
        </p:txBody>
      </p:sp>
      <p:sp>
        <p:nvSpPr>
          <p:cNvPr id="18" name="TextBox 18"/>
          <p:cNvSpPr txBox="1"/>
          <p:nvPr/>
        </p:nvSpPr>
        <p:spPr>
          <a:xfrm>
            <a:off x="514350" y="3241283"/>
            <a:ext cx="3506392" cy="218008"/>
          </a:xfrm>
          <a:prstGeom prst="rect">
            <a:avLst/>
          </a:prstGeom>
        </p:spPr>
        <p:txBody>
          <a:bodyPr lIns="0" tIns="0" rIns="0" bIns="0" rtlCol="0" anchor="t">
            <a:spAutoFit/>
          </a:bodyPr>
          <a:lstStyle/>
          <a:p>
            <a:pPr defTabSz="457200">
              <a:lnSpc>
                <a:spcPts val="1750"/>
              </a:lnSpc>
              <a:spcBef>
                <a:spcPct val="0"/>
              </a:spcBef>
            </a:pPr>
            <a:r>
              <a:rPr lang="en-US" sz="1250" spc="25" dirty="0">
                <a:solidFill>
                  <a:srgbClr val="FFFFFF"/>
                </a:solidFill>
                <a:latin typeface="Poppins"/>
                <a:ea typeface="Poppins"/>
                <a:cs typeface="Poppins"/>
                <a:sym typeface="Poppins"/>
              </a:rPr>
              <a:t>TALIS Senior Project Manager, OECD</a:t>
            </a:r>
          </a:p>
        </p:txBody>
      </p:sp>
      <p:sp>
        <p:nvSpPr>
          <p:cNvPr id="19" name="TextBox 19"/>
          <p:cNvSpPr txBox="1"/>
          <p:nvPr/>
        </p:nvSpPr>
        <p:spPr>
          <a:xfrm>
            <a:off x="514350" y="1026532"/>
            <a:ext cx="5276850" cy="1853649"/>
          </a:xfrm>
          <a:prstGeom prst="rect">
            <a:avLst/>
          </a:prstGeom>
        </p:spPr>
        <p:txBody>
          <a:bodyPr wrap="square" lIns="0" tIns="0" rIns="0" bIns="0" rtlCol="0" anchor="t">
            <a:spAutoFit/>
          </a:bodyPr>
          <a:lstStyle/>
          <a:p>
            <a:pPr defTabSz="457200">
              <a:lnSpc>
                <a:spcPts val="4900"/>
              </a:lnSpc>
            </a:pPr>
            <a:r>
              <a:rPr lang="en-US" sz="3499" b="1" dirty="0">
                <a:solidFill>
                  <a:srgbClr val="FFFFFF"/>
                </a:solidFill>
                <a:latin typeface="Poppins Bold"/>
                <a:ea typeface="Poppins Bold"/>
                <a:cs typeface="Poppins Bold"/>
                <a:sym typeface="Poppins Bold"/>
              </a:rPr>
              <a:t>Using Education Data to Improve Teaching and Learning</a:t>
            </a:r>
          </a:p>
        </p:txBody>
      </p:sp>
      <p:sp>
        <p:nvSpPr>
          <p:cNvPr id="20" name="TextBox 20"/>
          <p:cNvSpPr txBox="1"/>
          <p:nvPr/>
        </p:nvSpPr>
        <p:spPr>
          <a:xfrm>
            <a:off x="6955747" y="1799562"/>
            <a:ext cx="1304403" cy="333425"/>
          </a:xfrm>
          <a:prstGeom prst="rect">
            <a:avLst/>
          </a:prstGeom>
        </p:spPr>
        <p:txBody>
          <a:bodyPr lIns="0" tIns="0" rIns="0" bIns="0" rtlCol="0" anchor="t">
            <a:spAutoFit/>
          </a:bodyPr>
          <a:lstStyle/>
          <a:p>
            <a:pPr algn="ctr" defTabSz="457200">
              <a:lnSpc>
                <a:spcPts val="1293"/>
              </a:lnSpc>
            </a:pPr>
            <a:r>
              <a:rPr lang="en-US" sz="1087">
                <a:solidFill>
                  <a:srgbClr val="4B2175"/>
                </a:solidFill>
                <a:latin typeface="Poppins Light"/>
                <a:ea typeface="Poppins Light"/>
                <a:cs typeface="Poppins Light"/>
                <a:sym typeface="Poppins Light"/>
              </a:rPr>
              <a:t>Photo of the Speaker</a:t>
            </a:r>
          </a:p>
        </p:txBody>
      </p:sp>
      <p:pic>
        <p:nvPicPr>
          <p:cNvPr id="22" name="Picture 21" descr="A person smiling for a picture&#10;&#10;AI-generated content may be incorrect.">
            <a:extLst>
              <a:ext uri="{FF2B5EF4-FFF2-40B4-BE49-F238E27FC236}">
                <a16:creationId xmlns:a16="http://schemas.microsoft.com/office/drawing/2014/main" id="{46CC1480-1B2E-1380-01EE-D7F2DC8DE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896655"/>
            <a:ext cx="2629888" cy="21117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Google Shape;103;p1">
            <a:extLst>
              <a:ext uri="{FF2B5EF4-FFF2-40B4-BE49-F238E27FC236}">
                <a16:creationId xmlns:a16="http://schemas.microsoft.com/office/drawing/2014/main" id="{71B20071-FD07-78CB-B1F1-FE9C462423F7}"/>
              </a:ext>
            </a:extLst>
          </p:cNvPr>
          <p:cNvSpPr>
            <a:spLocks noChangeAspect="1"/>
          </p:cNvSpPr>
          <p:nvPr/>
        </p:nvSpPr>
        <p:spPr>
          <a:xfrm>
            <a:off x="1404519" y="4161294"/>
            <a:ext cx="6044525" cy="640080"/>
          </a:xfrm>
          <a:custGeom>
            <a:avLst/>
            <a:gdLst/>
            <a:ahLst/>
            <a:cxnLst/>
            <a:rect l="l" t="t" r="r" b="b"/>
            <a:pathLst>
              <a:path w="10757935" h="1139203" extrusionOk="0">
                <a:moveTo>
                  <a:pt x="0" y="0"/>
                </a:moveTo>
                <a:lnTo>
                  <a:pt x="10757936" y="0"/>
                </a:lnTo>
                <a:lnTo>
                  <a:pt x="10757936" y="1139203"/>
                </a:lnTo>
                <a:lnTo>
                  <a:pt x="0" y="1139203"/>
                </a:lnTo>
                <a:lnTo>
                  <a:pt x="0" y="0"/>
                </a:lnTo>
                <a:close/>
              </a:path>
            </a:pathLst>
          </a:custGeom>
          <a:blipFill rotWithShape="1">
            <a:blip r:embed="rId4">
              <a:alphaModFix/>
            </a:blip>
            <a:stretch>
              <a:fillRect t="-3220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514B3-ED5A-6796-EDA0-B39E58A7FFDC}"/>
              </a:ext>
            </a:extLst>
          </p:cNvPr>
          <p:cNvSpPr>
            <a:spLocks noGrp="1"/>
          </p:cNvSpPr>
          <p:nvPr>
            <p:ph type="title"/>
          </p:nvPr>
        </p:nvSpPr>
        <p:spPr/>
        <p:txBody>
          <a:bodyPr/>
          <a:lstStyle/>
          <a:p>
            <a:r>
              <a:rPr lang="en-US" dirty="0"/>
              <a:t>Stress is increasing in many education systems</a:t>
            </a:r>
          </a:p>
        </p:txBody>
      </p:sp>
      <p:graphicFrame>
        <p:nvGraphicFramePr>
          <p:cNvPr id="5" name="Chart 4">
            <a:extLst>
              <a:ext uri="{FF2B5EF4-FFF2-40B4-BE49-F238E27FC236}">
                <a16:creationId xmlns:a16="http://schemas.microsoft.com/office/drawing/2014/main" id="{E2B80D97-8495-4BA3-91BE-13D76FDE0ECE}"/>
              </a:ext>
            </a:extLst>
          </p:cNvPr>
          <p:cNvGraphicFramePr>
            <a:graphicFrameLocks/>
          </p:cNvGraphicFramePr>
          <p:nvPr>
            <p:extLst>
              <p:ext uri="{D42A27DB-BD31-4B8C-83A1-F6EECF244321}">
                <p14:modId xmlns:p14="http://schemas.microsoft.com/office/powerpoint/2010/main" val="1141673397"/>
              </p:ext>
            </p:extLst>
          </p:nvPr>
        </p:nvGraphicFramePr>
        <p:xfrm>
          <a:off x="0" y="1110104"/>
          <a:ext cx="9144000" cy="403339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A12C26E-E33F-C36E-A182-32371203652D}"/>
              </a:ext>
            </a:extLst>
          </p:cNvPr>
          <p:cNvSpPr txBox="1"/>
          <p:nvPr/>
        </p:nvSpPr>
        <p:spPr>
          <a:xfrm>
            <a:off x="189914" y="771550"/>
            <a:ext cx="8855612" cy="338554"/>
          </a:xfrm>
          <a:prstGeom prst="rect">
            <a:avLst/>
          </a:prstGeom>
          <a:noFill/>
        </p:spPr>
        <p:txBody>
          <a:bodyPr wrap="square" rtlCol="0">
            <a:spAutoFit/>
          </a:bodyPr>
          <a:lstStyle/>
          <a:p>
            <a:r>
              <a:rPr lang="en-US" sz="1600" i="1"/>
              <a:t>Share of teachers who report experiencing stress “a lot” in their work</a:t>
            </a:r>
          </a:p>
        </p:txBody>
      </p:sp>
    </p:spTree>
    <p:extLst>
      <p:ext uri="{BB962C8B-B14F-4D97-AF65-F5344CB8AC3E}">
        <p14:creationId xmlns:p14="http://schemas.microsoft.com/office/powerpoint/2010/main" val="89335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A286-7B51-6502-8D80-0524406C6F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5A7E1E-0D57-DDFE-0A45-951CC6EF04F0}"/>
              </a:ext>
            </a:extLst>
          </p:cNvPr>
          <p:cNvSpPr>
            <a:spLocks noGrp="1"/>
          </p:cNvSpPr>
          <p:nvPr>
            <p:ph type="title"/>
          </p:nvPr>
        </p:nvSpPr>
        <p:spPr/>
        <p:txBody>
          <a:bodyPr/>
          <a:lstStyle/>
          <a:p>
            <a:r>
              <a:rPr lang="en-US"/>
              <a:t>Teachers feel less prepared to deal with contemporary issues</a:t>
            </a:r>
          </a:p>
        </p:txBody>
      </p:sp>
      <p:sp>
        <p:nvSpPr>
          <p:cNvPr id="6" name="TextBox 5">
            <a:extLst>
              <a:ext uri="{FF2B5EF4-FFF2-40B4-BE49-F238E27FC236}">
                <a16:creationId xmlns:a16="http://schemas.microsoft.com/office/drawing/2014/main" id="{2F40B086-F540-67E4-1A98-B54BC34DEBB1}"/>
              </a:ext>
            </a:extLst>
          </p:cNvPr>
          <p:cNvSpPr txBox="1"/>
          <p:nvPr/>
        </p:nvSpPr>
        <p:spPr>
          <a:xfrm>
            <a:off x="189914" y="771550"/>
            <a:ext cx="8855612" cy="338554"/>
          </a:xfrm>
          <a:prstGeom prst="rect">
            <a:avLst/>
          </a:prstGeom>
          <a:noFill/>
        </p:spPr>
        <p:txBody>
          <a:bodyPr wrap="square" rtlCol="0">
            <a:spAutoFit/>
          </a:bodyPr>
          <a:lstStyle/>
          <a:p>
            <a:r>
              <a:rPr lang="en-US" sz="1600" i="1"/>
              <a:t>Share of recently graduated teachers who feel prepared “quite a bit” or “a lot” for…</a:t>
            </a:r>
          </a:p>
        </p:txBody>
      </p:sp>
      <p:graphicFrame>
        <p:nvGraphicFramePr>
          <p:cNvPr id="2" name="Chart 1">
            <a:extLst>
              <a:ext uri="{FF2B5EF4-FFF2-40B4-BE49-F238E27FC236}">
                <a16:creationId xmlns:a16="http://schemas.microsoft.com/office/drawing/2014/main" id="{6443B718-1352-4798-9FB1-1547DD73EF8A}"/>
              </a:ext>
            </a:extLst>
          </p:cNvPr>
          <p:cNvGraphicFramePr>
            <a:graphicFrameLocks/>
          </p:cNvGraphicFramePr>
          <p:nvPr>
            <p:extLst>
              <p:ext uri="{D42A27DB-BD31-4B8C-83A1-F6EECF244321}">
                <p14:modId xmlns:p14="http://schemas.microsoft.com/office/powerpoint/2010/main" val="2039092855"/>
              </p:ext>
            </p:extLst>
          </p:nvPr>
        </p:nvGraphicFramePr>
        <p:xfrm>
          <a:off x="0" y="1193231"/>
          <a:ext cx="9144000" cy="395026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4752D563-FAF6-9833-5A26-187FAECA4A7F}"/>
              </a:ext>
            </a:extLst>
          </p:cNvPr>
          <p:cNvSpPr/>
          <p:nvPr/>
        </p:nvSpPr>
        <p:spPr>
          <a:xfrm>
            <a:off x="0" y="3886200"/>
            <a:ext cx="9144000" cy="976286"/>
          </a:xfrm>
          <a:prstGeom prst="rect">
            <a:avLst/>
          </a:prstGeom>
          <a:solidFill>
            <a:srgbClr val="C00000">
              <a:alpha val="10000"/>
            </a:srgbClr>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81CEB4-83B8-120F-D50A-6938875C4DBC}"/>
              </a:ext>
            </a:extLst>
          </p:cNvPr>
          <p:cNvSpPr/>
          <p:nvPr/>
        </p:nvSpPr>
        <p:spPr>
          <a:xfrm>
            <a:off x="-66675" y="3835400"/>
            <a:ext cx="9210675" cy="1092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0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27C4CD-1F8A-6683-E8B9-30FBAC306BE2}"/>
              </a:ext>
            </a:extLst>
          </p:cNvPr>
          <p:cNvSpPr/>
          <p:nvPr/>
        </p:nvSpPr>
        <p:spPr>
          <a:xfrm>
            <a:off x="5507181" y="1559529"/>
            <a:ext cx="173897" cy="3583971"/>
          </a:xfrm>
          <a:prstGeom prst="rect">
            <a:avLst/>
          </a:prstGeom>
          <a:solidFill>
            <a:srgbClr val="DDFADD">
              <a:alpha val="50000"/>
            </a:srgb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B8F97-62E6-C57E-6DFD-2D9F68B837D3}"/>
              </a:ext>
            </a:extLst>
          </p:cNvPr>
          <p:cNvSpPr>
            <a:spLocks noGrp="1"/>
          </p:cNvSpPr>
          <p:nvPr>
            <p:ph type="title"/>
          </p:nvPr>
        </p:nvSpPr>
        <p:spPr/>
        <p:txBody>
          <a:bodyPr/>
          <a:lstStyle/>
          <a:p>
            <a:r>
              <a:rPr lang="en-US"/>
              <a:t>Though some teachers are more prepared than others</a:t>
            </a:r>
          </a:p>
        </p:txBody>
      </p:sp>
      <p:sp>
        <p:nvSpPr>
          <p:cNvPr id="5" name="TextBox 4">
            <a:extLst>
              <a:ext uri="{FF2B5EF4-FFF2-40B4-BE49-F238E27FC236}">
                <a16:creationId xmlns:a16="http://schemas.microsoft.com/office/drawing/2014/main" id="{5CD5E704-0484-F7E9-1B9A-19967B27EABD}"/>
              </a:ext>
            </a:extLst>
          </p:cNvPr>
          <p:cNvSpPr txBox="1"/>
          <p:nvPr/>
        </p:nvSpPr>
        <p:spPr>
          <a:xfrm>
            <a:off x="189914" y="771550"/>
            <a:ext cx="8855612" cy="338554"/>
          </a:xfrm>
          <a:prstGeom prst="rect">
            <a:avLst/>
          </a:prstGeom>
          <a:noFill/>
        </p:spPr>
        <p:txBody>
          <a:bodyPr wrap="square" rtlCol="0">
            <a:spAutoFit/>
          </a:bodyPr>
          <a:lstStyle/>
          <a:p>
            <a:r>
              <a:rPr lang="en-US" sz="1600" i="1"/>
              <a:t>Share of teachers who care “a lot” about students’ social and emotional problems</a:t>
            </a:r>
          </a:p>
        </p:txBody>
      </p:sp>
      <p:graphicFrame>
        <p:nvGraphicFramePr>
          <p:cNvPr id="6" name="Chart 5">
            <a:extLst>
              <a:ext uri="{FF2B5EF4-FFF2-40B4-BE49-F238E27FC236}">
                <a16:creationId xmlns:a16="http://schemas.microsoft.com/office/drawing/2014/main" id="{D73D09FE-E958-44F7-9EF8-8B49EBE1B134}"/>
              </a:ext>
            </a:extLst>
          </p:cNvPr>
          <p:cNvGraphicFramePr>
            <a:graphicFrameLocks/>
          </p:cNvGraphicFramePr>
          <p:nvPr/>
        </p:nvGraphicFramePr>
        <p:xfrm>
          <a:off x="-1" y="1110104"/>
          <a:ext cx="9144001" cy="40333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77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DE55-C22D-294A-F202-4BB3B871E215}"/>
              </a:ext>
            </a:extLst>
          </p:cNvPr>
          <p:cNvSpPr>
            <a:spLocks noGrp="1"/>
          </p:cNvSpPr>
          <p:nvPr>
            <p:ph type="title"/>
          </p:nvPr>
        </p:nvSpPr>
        <p:spPr/>
        <p:txBody>
          <a:bodyPr/>
          <a:lstStyle/>
          <a:p>
            <a:r>
              <a:rPr lang="en-US"/>
              <a:t>Female teachers are more stressed</a:t>
            </a:r>
          </a:p>
        </p:txBody>
      </p:sp>
      <p:sp>
        <p:nvSpPr>
          <p:cNvPr id="4" name="TextBox 3">
            <a:extLst>
              <a:ext uri="{FF2B5EF4-FFF2-40B4-BE49-F238E27FC236}">
                <a16:creationId xmlns:a16="http://schemas.microsoft.com/office/drawing/2014/main" id="{09D75D04-4342-38D5-7A89-ABA54E398177}"/>
              </a:ext>
            </a:extLst>
          </p:cNvPr>
          <p:cNvSpPr txBox="1"/>
          <p:nvPr/>
        </p:nvSpPr>
        <p:spPr>
          <a:xfrm>
            <a:off x="189914" y="771550"/>
            <a:ext cx="8855612" cy="338554"/>
          </a:xfrm>
          <a:prstGeom prst="rect">
            <a:avLst/>
          </a:prstGeom>
          <a:noFill/>
        </p:spPr>
        <p:txBody>
          <a:bodyPr wrap="square" rtlCol="0">
            <a:spAutoFit/>
          </a:bodyPr>
          <a:lstStyle/>
          <a:p>
            <a:r>
              <a:rPr lang="en-US" sz="1600" i="1"/>
              <a:t>Share of teachers who report experiencing stress “a lot” in their work</a:t>
            </a:r>
          </a:p>
        </p:txBody>
      </p:sp>
      <p:graphicFrame>
        <p:nvGraphicFramePr>
          <p:cNvPr id="5" name="Chart 4">
            <a:extLst>
              <a:ext uri="{FF2B5EF4-FFF2-40B4-BE49-F238E27FC236}">
                <a16:creationId xmlns:a16="http://schemas.microsoft.com/office/drawing/2014/main" id="{5595BEEA-0A99-4DE4-BB3E-0CED1495C910}"/>
              </a:ext>
            </a:extLst>
          </p:cNvPr>
          <p:cNvGraphicFramePr>
            <a:graphicFrameLocks/>
          </p:cNvGraphicFramePr>
          <p:nvPr>
            <p:extLst>
              <p:ext uri="{D42A27DB-BD31-4B8C-83A1-F6EECF244321}">
                <p14:modId xmlns:p14="http://schemas.microsoft.com/office/powerpoint/2010/main" val="3170907068"/>
              </p:ext>
            </p:extLst>
          </p:nvPr>
        </p:nvGraphicFramePr>
        <p:xfrm>
          <a:off x="-1" y="1110104"/>
          <a:ext cx="9144001" cy="4033396"/>
        </p:xfrm>
        <a:graphic>
          <a:graphicData uri="http://schemas.openxmlformats.org/drawingml/2006/chart">
            <c:chart xmlns:c="http://schemas.openxmlformats.org/drawingml/2006/chart" xmlns:r="http://schemas.openxmlformats.org/officeDocument/2006/relationships" r:id="rId3"/>
          </a:graphicData>
        </a:graphic>
      </p:graphicFrame>
      <p:pic>
        <p:nvPicPr>
          <p:cNvPr id="6" name="chart">
            <a:extLst>
              <a:ext uri="{FF2B5EF4-FFF2-40B4-BE49-F238E27FC236}">
                <a16:creationId xmlns:a16="http://schemas.microsoft.com/office/drawing/2014/main" id="{21BE2E6B-B744-0AF5-F693-ED3D860E6D53}"/>
              </a:ext>
            </a:extLst>
          </p:cNvPr>
          <p:cNvPicPr>
            <a:picLocks noChangeAspect="1"/>
          </p:cNvPicPr>
          <p:nvPr/>
        </p:nvPicPr>
        <p:blipFill>
          <a:blip r:embed="rId4"/>
          <a:stretch>
            <a:fillRect/>
          </a:stretch>
        </p:blipFill>
        <p:spPr>
          <a:xfrm>
            <a:off x="3446389" y="1530908"/>
            <a:ext cx="180045" cy="3612592"/>
          </a:xfrm>
          <a:prstGeom prst="rect">
            <a:avLst/>
          </a:prstGeom>
        </p:spPr>
      </p:pic>
    </p:spTree>
    <p:extLst>
      <p:ext uri="{BB962C8B-B14F-4D97-AF65-F5344CB8AC3E}">
        <p14:creationId xmlns:p14="http://schemas.microsoft.com/office/powerpoint/2010/main" val="2667296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F19A8E4-3C79-4853-9F0C-500986964EA1}"/>
              </a:ext>
            </a:extLst>
          </p:cNvPr>
          <p:cNvGraphicFramePr>
            <a:graphicFrameLocks/>
          </p:cNvGraphicFramePr>
          <p:nvPr>
            <p:extLst>
              <p:ext uri="{D42A27DB-BD31-4B8C-83A1-F6EECF244321}">
                <p14:modId xmlns:p14="http://schemas.microsoft.com/office/powerpoint/2010/main" val="1838664355"/>
              </p:ext>
            </p:extLst>
          </p:nvPr>
        </p:nvGraphicFramePr>
        <p:xfrm>
          <a:off x="-1" y="1322614"/>
          <a:ext cx="9144001" cy="382088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844D4249-160D-0DB6-7624-9B9988B181B0}"/>
              </a:ext>
            </a:extLst>
          </p:cNvPr>
          <p:cNvSpPr>
            <a:spLocks noGrp="1"/>
          </p:cNvSpPr>
          <p:nvPr>
            <p:ph type="title"/>
          </p:nvPr>
        </p:nvSpPr>
        <p:spPr>
          <a:xfrm>
            <a:off x="766763" y="123825"/>
            <a:ext cx="7854950" cy="647700"/>
          </a:xfrm>
        </p:spPr>
        <p:txBody>
          <a:bodyPr/>
          <a:lstStyle/>
          <a:p>
            <a:r>
              <a:rPr lang="en-US"/>
              <a:t>Maintaining discipline is more stressful for novice teachers</a:t>
            </a:r>
          </a:p>
        </p:txBody>
      </p:sp>
      <p:sp>
        <p:nvSpPr>
          <p:cNvPr id="5" name="TextBox 4">
            <a:extLst>
              <a:ext uri="{FF2B5EF4-FFF2-40B4-BE49-F238E27FC236}">
                <a16:creationId xmlns:a16="http://schemas.microsoft.com/office/drawing/2014/main" id="{A6FF50DE-61A3-9F5C-1FA9-19D5215C02B5}"/>
              </a:ext>
            </a:extLst>
          </p:cNvPr>
          <p:cNvSpPr txBox="1"/>
          <p:nvPr/>
        </p:nvSpPr>
        <p:spPr>
          <a:xfrm>
            <a:off x="144193" y="771550"/>
            <a:ext cx="8855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ea"/>
                <a:cs typeface="+mn-cs"/>
              </a:rPr>
              <a:t>Share of teachers who report that maintaining classroom discipline is a source of stress “quite a bit” or “a lot”</a:t>
            </a:r>
          </a:p>
        </p:txBody>
      </p:sp>
    </p:spTree>
    <p:extLst>
      <p:ext uri="{BB962C8B-B14F-4D97-AF65-F5344CB8AC3E}">
        <p14:creationId xmlns:p14="http://schemas.microsoft.com/office/powerpoint/2010/main" val="3714261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5FF8-D98E-B9B9-59A1-6854AC3E92D1}"/>
              </a:ext>
            </a:extLst>
          </p:cNvPr>
          <p:cNvSpPr>
            <a:spLocks noGrp="1"/>
          </p:cNvSpPr>
          <p:nvPr>
            <p:ph type="title"/>
          </p:nvPr>
        </p:nvSpPr>
        <p:spPr/>
        <p:txBody>
          <a:bodyPr/>
          <a:lstStyle/>
          <a:p>
            <a:r>
              <a:rPr lang="en-US" dirty="0"/>
              <a:t>And they are allocated to more difficult environments</a:t>
            </a:r>
          </a:p>
        </p:txBody>
      </p:sp>
      <p:sp>
        <p:nvSpPr>
          <p:cNvPr id="4" name="TextBox 3">
            <a:extLst>
              <a:ext uri="{FF2B5EF4-FFF2-40B4-BE49-F238E27FC236}">
                <a16:creationId xmlns:a16="http://schemas.microsoft.com/office/drawing/2014/main" id="{03E386BB-F3D7-5417-F396-ED12A1753D26}"/>
              </a:ext>
            </a:extLst>
          </p:cNvPr>
          <p:cNvSpPr txBox="1"/>
          <p:nvPr/>
        </p:nvSpPr>
        <p:spPr>
          <a:xfrm>
            <a:off x="189914" y="771550"/>
            <a:ext cx="8855612" cy="584775"/>
          </a:xfrm>
          <a:prstGeom prst="rect">
            <a:avLst/>
          </a:prstGeom>
          <a:noFill/>
        </p:spPr>
        <p:txBody>
          <a:bodyPr wrap="square" rtlCol="0">
            <a:spAutoFit/>
          </a:bodyPr>
          <a:lstStyle/>
          <a:p>
            <a:r>
              <a:rPr lang="en-US" sz="1600" i="1" dirty="0"/>
              <a:t>Share of teachers with more than 10% of students with difficulties in understanding the language of instruction</a:t>
            </a:r>
          </a:p>
        </p:txBody>
      </p:sp>
      <p:graphicFrame>
        <p:nvGraphicFramePr>
          <p:cNvPr id="3" name="Chart 2">
            <a:extLst>
              <a:ext uri="{FF2B5EF4-FFF2-40B4-BE49-F238E27FC236}">
                <a16:creationId xmlns:a16="http://schemas.microsoft.com/office/drawing/2014/main" id="{27A81691-0A42-4B14-AA70-BED287E65AD9}"/>
              </a:ext>
            </a:extLst>
          </p:cNvPr>
          <p:cNvGraphicFramePr>
            <a:graphicFrameLocks/>
          </p:cNvGraphicFramePr>
          <p:nvPr>
            <p:extLst>
              <p:ext uri="{D42A27DB-BD31-4B8C-83A1-F6EECF244321}">
                <p14:modId xmlns:p14="http://schemas.microsoft.com/office/powerpoint/2010/main" val="2065486928"/>
              </p:ext>
            </p:extLst>
          </p:nvPr>
        </p:nvGraphicFramePr>
        <p:xfrm>
          <a:off x="-1" y="1240972"/>
          <a:ext cx="9144001" cy="390252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849520D-74F4-7071-4DA0-B1A2D12D57F8}"/>
              </a:ext>
            </a:extLst>
          </p:cNvPr>
          <p:cNvSpPr/>
          <p:nvPr/>
        </p:nvSpPr>
        <p:spPr>
          <a:xfrm>
            <a:off x="4878568" y="2004397"/>
            <a:ext cx="182880" cy="3139103"/>
          </a:xfrm>
          <a:prstGeom prst="rect">
            <a:avLst/>
          </a:prstGeom>
          <a:solidFill>
            <a:srgbClr val="EAFEBD">
              <a:alpha val="49804"/>
            </a:srgbClr>
          </a:solidFill>
          <a:ln>
            <a:solidFill>
              <a:srgbClr val="C0FD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Tree>
    <p:extLst>
      <p:ext uri="{BB962C8B-B14F-4D97-AF65-F5344CB8AC3E}">
        <p14:creationId xmlns:p14="http://schemas.microsoft.com/office/powerpoint/2010/main" val="206386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3C8B4-3383-3AA4-F104-C0F78C1D1A8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9FFC10-BDF4-3BB0-3191-AC781DA9154C}"/>
              </a:ext>
            </a:extLst>
          </p:cNvPr>
          <p:cNvSpPr>
            <a:spLocks noGrp="1"/>
          </p:cNvSpPr>
          <p:nvPr>
            <p:ph type="title"/>
          </p:nvPr>
        </p:nvSpPr>
        <p:spPr>
          <a:xfrm>
            <a:off x="767208" y="123478"/>
            <a:ext cx="8278318" cy="648072"/>
          </a:xfrm>
        </p:spPr>
        <p:txBody>
          <a:bodyPr/>
          <a:lstStyle/>
          <a:p>
            <a:r>
              <a:rPr lang="en-US"/>
              <a:t>In some systems, a high share of young teachers wish to leave the profession</a:t>
            </a:r>
          </a:p>
        </p:txBody>
      </p:sp>
      <p:sp>
        <p:nvSpPr>
          <p:cNvPr id="8" name="TextBox 7">
            <a:extLst>
              <a:ext uri="{FF2B5EF4-FFF2-40B4-BE49-F238E27FC236}">
                <a16:creationId xmlns:a16="http://schemas.microsoft.com/office/drawing/2014/main" id="{63774553-E083-E4C7-093B-3A80E578259E}"/>
              </a:ext>
            </a:extLst>
          </p:cNvPr>
          <p:cNvSpPr txBox="1"/>
          <p:nvPr/>
        </p:nvSpPr>
        <p:spPr>
          <a:xfrm>
            <a:off x="189914" y="771550"/>
            <a:ext cx="8855612" cy="338554"/>
          </a:xfrm>
          <a:prstGeom prst="rect">
            <a:avLst/>
          </a:prstGeom>
          <a:noFill/>
        </p:spPr>
        <p:txBody>
          <a:bodyPr wrap="square" rtlCol="0">
            <a:spAutoFit/>
          </a:bodyPr>
          <a:lstStyle/>
          <a:p>
            <a:r>
              <a:rPr lang="en-US" sz="1600" i="1"/>
              <a:t>Share of teachers under the age of 30 who intend to leave teaching within the next five years</a:t>
            </a:r>
          </a:p>
        </p:txBody>
      </p:sp>
      <p:graphicFrame>
        <p:nvGraphicFramePr>
          <p:cNvPr id="3" name="Chart 2">
            <a:extLst>
              <a:ext uri="{FF2B5EF4-FFF2-40B4-BE49-F238E27FC236}">
                <a16:creationId xmlns:a16="http://schemas.microsoft.com/office/drawing/2014/main" id="{138C7B6D-7C8A-4801-A643-4827FABDA8EA}"/>
              </a:ext>
            </a:extLst>
          </p:cNvPr>
          <p:cNvGraphicFramePr>
            <a:graphicFrameLocks/>
          </p:cNvGraphicFramePr>
          <p:nvPr>
            <p:extLst>
              <p:ext uri="{D42A27DB-BD31-4B8C-83A1-F6EECF244321}">
                <p14:modId xmlns:p14="http://schemas.microsoft.com/office/powerpoint/2010/main" val="2955832866"/>
              </p:ext>
            </p:extLst>
          </p:nvPr>
        </p:nvGraphicFramePr>
        <p:xfrm>
          <a:off x="-1" y="1219200"/>
          <a:ext cx="9144001" cy="3924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493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E4932-2685-C375-A7E3-9F741B4E28B6}"/>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DD0A02E0-7175-42A3-95D6-AB9B53900ACD}"/>
              </a:ext>
            </a:extLst>
          </p:cNvPr>
          <p:cNvGraphicFramePr>
            <a:graphicFrameLocks/>
          </p:cNvGraphicFramePr>
          <p:nvPr>
            <p:extLst>
              <p:ext uri="{D42A27DB-BD31-4B8C-83A1-F6EECF244321}">
                <p14:modId xmlns:p14="http://schemas.microsoft.com/office/powerpoint/2010/main" val="3540251433"/>
              </p:ext>
            </p:extLst>
          </p:nvPr>
        </p:nvGraphicFramePr>
        <p:xfrm>
          <a:off x="0" y="1110104"/>
          <a:ext cx="9144000" cy="403339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C950385A-54FE-5414-11DB-CA5F255350DD}"/>
              </a:ext>
            </a:extLst>
          </p:cNvPr>
          <p:cNvSpPr/>
          <p:nvPr/>
        </p:nvSpPr>
        <p:spPr>
          <a:xfrm>
            <a:off x="4103505" y="1256599"/>
            <a:ext cx="182880" cy="3886901"/>
          </a:xfrm>
          <a:prstGeom prst="rect">
            <a:avLst/>
          </a:prstGeom>
          <a:solidFill>
            <a:srgbClr val="EAFEBD">
              <a:alpha val="49804"/>
            </a:srgbClr>
          </a:solidFill>
          <a:ln>
            <a:solidFill>
              <a:srgbClr val="C0FD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3" name="Title 2">
            <a:extLst>
              <a:ext uri="{FF2B5EF4-FFF2-40B4-BE49-F238E27FC236}">
                <a16:creationId xmlns:a16="http://schemas.microsoft.com/office/drawing/2014/main" id="{B31ED315-C381-D8C2-E7CC-F55FCD52AD04}"/>
              </a:ext>
            </a:extLst>
          </p:cNvPr>
          <p:cNvSpPr>
            <a:spLocks noGrp="1"/>
          </p:cNvSpPr>
          <p:nvPr>
            <p:ph type="title"/>
          </p:nvPr>
        </p:nvSpPr>
        <p:spPr/>
        <p:txBody>
          <a:bodyPr/>
          <a:lstStyle/>
          <a:p>
            <a:r>
              <a:rPr lang="en-GB" dirty="0"/>
              <a:t>Teachers are concerned about technology</a:t>
            </a:r>
          </a:p>
        </p:txBody>
      </p:sp>
      <p:sp>
        <p:nvSpPr>
          <p:cNvPr id="5" name="TextBox 4">
            <a:extLst>
              <a:ext uri="{FF2B5EF4-FFF2-40B4-BE49-F238E27FC236}">
                <a16:creationId xmlns:a16="http://schemas.microsoft.com/office/drawing/2014/main" id="{C1A119BC-D5D1-8A57-C10C-902F9460AB4F}"/>
              </a:ext>
            </a:extLst>
          </p:cNvPr>
          <p:cNvSpPr txBox="1"/>
          <p:nvPr/>
        </p:nvSpPr>
        <p:spPr>
          <a:xfrm>
            <a:off x="189914" y="771550"/>
            <a:ext cx="885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ea"/>
                <a:cs typeface="+mn-cs"/>
              </a:rPr>
              <a:t>Share of teachers who believe that frequently using technology negatively impacts students’ well-being</a:t>
            </a:r>
          </a:p>
        </p:txBody>
      </p:sp>
    </p:spTree>
    <p:extLst>
      <p:ext uri="{BB962C8B-B14F-4D97-AF65-F5344CB8AC3E}">
        <p14:creationId xmlns:p14="http://schemas.microsoft.com/office/powerpoint/2010/main" val="1992588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They are concerned about AI</a:t>
            </a:r>
          </a:p>
        </p:txBody>
      </p:sp>
      <p:sp>
        <p:nvSpPr>
          <p:cNvPr id="5" name="TextBox 4">
            <a:extLst>
              <a:ext uri="{FF2B5EF4-FFF2-40B4-BE49-F238E27FC236}">
                <a16:creationId xmlns:a16="http://schemas.microsoft.com/office/drawing/2014/main" id="{17670DE8-3792-BF74-0B25-1F00EAA2530D}"/>
              </a:ext>
            </a:extLst>
          </p:cNvPr>
          <p:cNvSpPr txBox="1"/>
          <p:nvPr/>
        </p:nvSpPr>
        <p:spPr>
          <a:xfrm>
            <a:off x="189914" y="771550"/>
            <a:ext cx="8855612" cy="338554"/>
          </a:xfrm>
          <a:prstGeom prst="rect">
            <a:avLst/>
          </a:prstGeom>
          <a:noFill/>
        </p:spPr>
        <p:txBody>
          <a:bodyPr wrap="square" rtlCol="0">
            <a:spAutoFit/>
          </a:bodyPr>
          <a:lstStyle/>
          <a:p>
            <a:r>
              <a:rPr lang="en-US" sz="1600" i="1"/>
              <a:t>Share of teachers who believe that AI amplifies biases</a:t>
            </a:r>
          </a:p>
        </p:txBody>
      </p:sp>
      <p:graphicFrame>
        <p:nvGraphicFramePr>
          <p:cNvPr id="4" name="Chart 3">
            <a:extLst>
              <a:ext uri="{FF2B5EF4-FFF2-40B4-BE49-F238E27FC236}">
                <a16:creationId xmlns:a16="http://schemas.microsoft.com/office/drawing/2014/main" id="{6BE48C00-513B-410C-B36F-AA9173501FF8}"/>
              </a:ext>
            </a:extLst>
          </p:cNvPr>
          <p:cNvGraphicFramePr>
            <a:graphicFrameLocks/>
          </p:cNvGraphicFramePr>
          <p:nvPr>
            <p:extLst>
              <p:ext uri="{D42A27DB-BD31-4B8C-83A1-F6EECF244321}">
                <p14:modId xmlns:p14="http://schemas.microsoft.com/office/powerpoint/2010/main" val="2604866579"/>
              </p:ext>
            </p:extLst>
          </p:nvPr>
        </p:nvGraphicFramePr>
        <p:xfrm>
          <a:off x="0" y="1110104"/>
          <a:ext cx="9144000" cy="40333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8986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DCAC-09CE-7A77-6BE2-B525E3575BAB}"/>
              </a:ext>
            </a:extLst>
          </p:cNvPr>
          <p:cNvSpPr>
            <a:spLocks noGrp="1"/>
          </p:cNvSpPr>
          <p:nvPr>
            <p:ph type="title"/>
          </p:nvPr>
        </p:nvSpPr>
        <p:spPr/>
        <p:txBody>
          <a:bodyPr/>
          <a:lstStyle/>
          <a:p>
            <a:r>
              <a:rPr lang="en-US"/>
              <a:t>Teachers’ job satisfaction is high</a:t>
            </a:r>
          </a:p>
        </p:txBody>
      </p:sp>
      <p:graphicFrame>
        <p:nvGraphicFramePr>
          <p:cNvPr id="3" name="Chart 2">
            <a:extLst>
              <a:ext uri="{FF2B5EF4-FFF2-40B4-BE49-F238E27FC236}">
                <a16:creationId xmlns:a16="http://schemas.microsoft.com/office/drawing/2014/main" id="{CD510187-AD0F-4B48-909E-CD21050890AC}"/>
              </a:ext>
            </a:extLst>
          </p:cNvPr>
          <p:cNvGraphicFramePr>
            <a:graphicFrameLocks/>
          </p:cNvGraphicFramePr>
          <p:nvPr>
            <p:extLst>
              <p:ext uri="{D42A27DB-BD31-4B8C-83A1-F6EECF244321}">
                <p14:modId xmlns:p14="http://schemas.microsoft.com/office/powerpoint/2010/main" val="3634677774"/>
              </p:ext>
            </p:extLst>
          </p:nvPr>
        </p:nvGraphicFramePr>
        <p:xfrm>
          <a:off x="0" y="1267691"/>
          <a:ext cx="9144000" cy="387580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C925A4C-B91F-BE91-CD96-7D873382AA75}"/>
              </a:ext>
            </a:extLst>
          </p:cNvPr>
          <p:cNvSpPr txBox="1"/>
          <p:nvPr/>
        </p:nvSpPr>
        <p:spPr>
          <a:xfrm>
            <a:off x="189914" y="771550"/>
            <a:ext cx="8855612" cy="338554"/>
          </a:xfrm>
          <a:prstGeom prst="rect">
            <a:avLst/>
          </a:prstGeom>
          <a:noFill/>
        </p:spPr>
        <p:txBody>
          <a:bodyPr wrap="square" rtlCol="0">
            <a:spAutoFit/>
          </a:bodyPr>
          <a:lstStyle/>
          <a:p>
            <a:r>
              <a:rPr lang="en-US" sz="1600" i="1"/>
              <a:t>Share of teachers who "agree" or "strongly agree" that, all in all, they are satisfied with their jobs</a:t>
            </a:r>
          </a:p>
        </p:txBody>
      </p:sp>
    </p:spTree>
    <p:extLst>
      <p:ext uri="{BB962C8B-B14F-4D97-AF65-F5344CB8AC3E}">
        <p14:creationId xmlns:p14="http://schemas.microsoft.com/office/powerpoint/2010/main" val="82512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23947-C836-E6D6-2466-860BAC1B9B71}"/>
              </a:ext>
            </a:extLst>
          </p:cNvPr>
          <p:cNvSpPr>
            <a:spLocks noGrp="1"/>
          </p:cNvSpPr>
          <p:nvPr>
            <p:ph type="title"/>
          </p:nvPr>
        </p:nvSpPr>
        <p:spPr/>
        <p:txBody>
          <a:bodyPr/>
          <a:lstStyle/>
          <a:p>
            <a:r>
              <a:rPr lang="en-GB" dirty="0"/>
              <a:t>What is the Teaching and Learning International Survey (TALIS)</a:t>
            </a:r>
            <a:endParaRPr lang="en-US" dirty="0"/>
          </a:p>
        </p:txBody>
      </p:sp>
      <p:grpSp>
        <p:nvGrpSpPr>
          <p:cNvPr id="55" name="Group 54">
            <a:extLst>
              <a:ext uri="{FF2B5EF4-FFF2-40B4-BE49-F238E27FC236}">
                <a16:creationId xmlns:a16="http://schemas.microsoft.com/office/drawing/2014/main" id="{FF5E8B03-4053-08F5-7630-8CB4FF9E1BAF}"/>
              </a:ext>
            </a:extLst>
          </p:cNvPr>
          <p:cNvGrpSpPr/>
          <p:nvPr/>
        </p:nvGrpSpPr>
        <p:grpSpPr>
          <a:xfrm>
            <a:off x="75268" y="1768656"/>
            <a:ext cx="9910693" cy="1184907"/>
            <a:chOff x="-756592" y="1268760"/>
            <a:chExt cx="10075824" cy="936104"/>
          </a:xfrm>
        </p:grpSpPr>
        <p:sp>
          <p:nvSpPr>
            <p:cNvPr id="56" name="평행 사변형 38">
              <a:extLst>
                <a:ext uri="{FF2B5EF4-FFF2-40B4-BE49-F238E27FC236}">
                  <a16:creationId xmlns:a16="http://schemas.microsoft.com/office/drawing/2014/main" id="{AB0D945E-8EDD-4BD6-B3FD-AA50FAC4B121}"/>
                </a:ext>
              </a:extLst>
            </p:cNvPr>
            <p:cNvSpPr/>
            <p:nvPr/>
          </p:nvSpPr>
          <p:spPr>
            <a:xfrm>
              <a:off x="-756592" y="1268760"/>
              <a:ext cx="10075824" cy="936104"/>
            </a:xfrm>
            <a:prstGeom prst="parallelogram">
              <a:avLst>
                <a:gd name="adj" fmla="val 79101"/>
              </a:avLst>
            </a:prstGeom>
            <a:solidFill>
              <a:srgbClr val="E97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57" name="직사각형 23">
              <a:extLst>
                <a:ext uri="{FF2B5EF4-FFF2-40B4-BE49-F238E27FC236}">
                  <a16:creationId xmlns:a16="http://schemas.microsoft.com/office/drawing/2014/main" id="{4289089F-8776-7425-53BA-0339B9404F52}"/>
                </a:ext>
              </a:extLst>
            </p:cNvPr>
            <p:cNvSpPr/>
            <p:nvPr/>
          </p:nvSpPr>
          <p:spPr>
            <a:xfrm>
              <a:off x="1852076" y="1413203"/>
              <a:ext cx="6563668" cy="620034"/>
            </a:xfrm>
            <a:prstGeom prst="rect">
              <a:avLst/>
            </a:prstGeom>
          </p:spPr>
          <p:txBody>
            <a:bodyPr wrap="square">
              <a:spAutoFit/>
            </a:bodyPr>
            <a:lstStyle/>
            <a:p>
              <a:r>
                <a:rPr lang="en-GB" sz="1500" b="1">
                  <a:solidFill>
                    <a:schemeClr val="bg1"/>
                  </a:solidFill>
                  <a:latin typeface="+mj-lt"/>
                </a:rPr>
                <a:t>TALIS</a:t>
              </a:r>
              <a:r>
                <a:rPr lang="en-GB" sz="1500">
                  <a:solidFill>
                    <a:schemeClr val="bg1"/>
                  </a:solidFill>
                  <a:latin typeface="+mj-lt"/>
                </a:rPr>
                <a:t> is the </a:t>
              </a:r>
              <a:r>
                <a:rPr lang="en-GB" sz="1500" b="1">
                  <a:solidFill>
                    <a:schemeClr val="bg1"/>
                  </a:solidFill>
                  <a:latin typeface="+mj-lt"/>
                </a:rPr>
                <a:t>largest international survey </a:t>
              </a:r>
              <a:r>
                <a:rPr lang="en-US" sz="1500">
                  <a:solidFill>
                    <a:schemeClr val="bg1"/>
                  </a:solidFill>
                  <a:latin typeface="+mj-lt"/>
                </a:rPr>
                <a:t>of teachers and principals. By </a:t>
              </a:r>
              <a:r>
                <a:rPr lang="en-US" sz="1500" b="1">
                  <a:solidFill>
                    <a:schemeClr val="bg1"/>
                  </a:solidFill>
                  <a:latin typeface="+mj-lt"/>
                </a:rPr>
                <a:t>capturing the voices of teachers and  principals</a:t>
              </a:r>
              <a:r>
                <a:rPr lang="en-US" sz="1500">
                  <a:solidFill>
                    <a:schemeClr val="bg1"/>
                  </a:solidFill>
                  <a:latin typeface="+mj-lt"/>
                </a:rPr>
                <a:t>, TALIS helps policymakers </a:t>
              </a:r>
              <a:r>
                <a:rPr lang="en-US" sz="1500" b="1">
                  <a:solidFill>
                    <a:schemeClr val="bg1"/>
                  </a:solidFill>
                  <a:latin typeface="+mj-lt"/>
                </a:rPr>
                <a:t>improve teaching quality and learning environments</a:t>
              </a:r>
              <a:r>
                <a:rPr lang="en-US" sz="1500">
                  <a:solidFill>
                    <a:schemeClr val="bg1"/>
                  </a:solidFill>
                  <a:latin typeface="+mj-lt"/>
                </a:rPr>
                <a:t>. </a:t>
              </a:r>
              <a:endParaRPr lang="en-GB" sz="1500">
                <a:solidFill>
                  <a:schemeClr val="bg1"/>
                </a:solidFill>
                <a:latin typeface="+mj-lt"/>
              </a:endParaRPr>
            </a:p>
          </p:txBody>
        </p:sp>
        <p:grpSp>
          <p:nvGrpSpPr>
            <p:cNvPr id="58" name="그룹 39">
              <a:extLst>
                <a:ext uri="{FF2B5EF4-FFF2-40B4-BE49-F238E27FC236}">
                  <a16:creationId xmlns:a16="http://schemas.microsoft.com/office/drawing/2014/main" id="{50D7ADBD-599A-F814-1090-4E679C9DD132}"/>
                </a:ext>
              </a:extLst>
            </p:cNvPr>
            <p:cNvGrpSpPr/>
            <p:nvPr/>
          </p:nvGrpSpPr>
          <p:grpSpPr>
            <a:xfrm>
              <a:off x="611560" y="1326982"/>
              <a:ext cx="1008112" cy="815101"/>
              <a:chOff x="663978" y="1204859"/>
              <a:chExt cx="1406487" cy="1137205"/>
            </a:xfrm>
          </p:grpSpPr>
          <p:sp>
            <p:nvSpPr>
              <p:cNvPr id="59" name="Freeform 5">
                <a:extLst>
                  <a:ext uri="{FF2B5EF4-FFF2-40B4-BE49-F238E27FC236}">
                    <a16:creationId xmlns:a16="http://schemas.microsoft.com/office/drawing/2014/main" id="{01C10D1B-5CD8-6E16-6C7F-2FFB4F7C392F}"/>
                  </a:ext>
                </a:extLst>
              </p:cNvPr>
              <p:cNvSpPr>
                <a:spLocks/>
              </p:cNvSpPr>
              <p:nvPr/>
            </p:nvSpPr>
            <p:spPr bwMode="auto">
              <a:xfrm>
                <a:off x="1133153" y="1513499"/>
                <a:ext cx="469174" cy="828565"/>
              </a:xfrm>
              <a:custGeom>
                <a:avLst/>
                <a:gdLst>
                  <a:gd name="T0" fmla="*/ 136 w 737"/>
                  <a:gd name="T1" fmla="*/ 1303 h 1303"/>
                  <a:gd name="T2" fmla="*/ 136 w 737"/>
                  <a:gd name="T3" fmla="*/ 905 h 1303"/>
                  <a:gd name="T4" fmla="*/ 119 w 737"/>
                  <a:gd name="T5" fmla="*/ 901 h 1303"/>
                  <a:gd name="T6" fmla="*/ 15 w 737"/>
                  <a:gd name="T7" fmla="*/ 825 h 1303"/>
                  <a:gd name="T8" fmla="*/ 2 w 737"/>
                  <a:gd name="T9" fmla="*/ 761 h 1303"/>
                  <a:gd name="T10" fmla="*/ 1 w 737"/>
                  <a:gd name="T11" fmla="*/ 143 h 1303"/>
                  <a:gd name="T12" fmla="*/ 82 w 737"/>
                  <a:gd name="T13" fmla="*/ 14 h 1303"/>
                  <a:gd name="T14" fmla="*/ 145 w 737"/>
                  <a:gd name="T15" fmla="*/ 1 h 1303"/>
                  <a:gd name="T16" fmla="*/ 591 w 737"/>
                  <a:gd name="T17" fmla="*/ 1 h 1303"/>
                  <a:gd name="T18" fmla="*/ 694 w 737"/>
                  <a:gd name="T19" fmla="*/ 40 h 1303"/>
                  <a:gd name="T20" fmla="*/ 727 w 737"/>
                  <a:gd name="T21" fmla="*/ 97 h 1303"/>
                  <a:gd name="T22" fmla="*/ 736 w 737"/>
                  <a:gd name="T23" fmla="*/ 178 h 1303"/>
                  <a:gd name="T24" fmla="*/ 737 w 737"/>
                  <a:gd name="T25" fmla="*/ 755 h 1303"/>
                  <a:gd name="T26" fmla="*/ 698 w 737"/>
                  <a:gd name="T27" fmla="*/ 861 h 1303"/>
                  <a:gd name="T28" fmla="*/ 622 w 737"/>
                  <a:gd name="T29" fmla="*/ 900 h 1303"/>
                  <a:gd name="T30" fmla="*/ 603 w 737"/>
                  <a:gd name="T31" fmla="*/ 904 h 1303"/>
                  <a:gd name="T32" fmla="*/ 602 w 737"/>
                  <a:gd name="T33" fmla="*/ 910 h 1303"/>
                  <a:gd name="T34" fmla="*/ 602 w 737"/>
                  <a:gd name="T35" fmla="*/ 1303 h 1303"/>
                  <a:gd name="T36" fmla="*/ 136 w 737"/>
                  <a:gd name="T37" fmla="*/ 1303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7" h="1303">
                    <a:moveTo>
                      <a:pt x="136" y="1303"/>
                    </a:moveTo>
                    <a:cubicBezTo>
                      <a:pt x="136" y="1170"/>
                      <a:pt x="136" y="1038"/>
                      <a:pt x="136" y="905"/>
                    </a:cubicBezTo>
                    <a:cubicBezTo>
                      <a:pt x="130" y="903"/>
                      <a:pt x="124" y="901"/>
                      <a:pt x="119" y="901"/>
                    </a:cubicBezTo>
                    <a:cubicBezTo>
                      <a:pt x="70" y="895"/>
                      <a:pt x="36" y="867"/>
                      <a:pt x="15" y="825"/>
                    </a:cubicBezTo>
                    <a:cubicBezTo>
                      <a:pt x="6" y="806"/>
                      <a:pt x="2" y="783"/>
                      <a:pt x="2" y="761"/>
                    </a:cubicBezTo>
                    <a:cubicBezTo>
                      <a:pt x="1" y="555"/>
                      <a:pt x="0" y="349"/>
                      <a:pt x="1" y="143"/>
                    </a:cubicBezTo>
                    <a:cubicBezTo>
                      <a:pt x="2" y="85"/>
                      <a:pt x="28" y="39"/>
                      <a:pt x="82" y="14"/>
                    </a:cubicBezTo>
                    <a:cubicBezTo>
                      <a:pt x="101" y="5"/>
                      <a:pt x="124" y="2"/>
                      <a:pt x="145" y="1"/>
                    </a:cubicBezTo>
                    <a:cubicBezTo>
                      <a:pt x="293" y="0"/>
                      <a:pt x="442" y="1"/>
                      <a:pt x="591" y="1"/>
                    </a:cubicBezTo>
                    <a:cubicBezTo>
                      <a:pt x="630" y="1"/>
                      <a:pt x="667" y="12"/>
                      <a:pt x="694" y="40"/>
                    </a:cubicBezTo>
                    <a:cubicBezTo>
                      <a:pt x="709" y="55"/>
                      <a:pt x="721" y="76"/>
                      <a:pt x="727" y="97"/>
                    </a:cubicBezTo>
                    <a:cubicBezTo>
                      <a:pt x="734" y="123"/>
                      <a:pt x="736" y="151"/>
                      <a:pt x="736" y="178"/>
                    </a:cubicBezTo>
                    <a:cubicBezTo>
                      <a:pt x="737" y="370"/>
                      <a:pt x="737" y="562"/>
                      <a:pt x="737" y="755"/>
                    </a:cubicBezTo>
                    <a:cubicBezTo>
                      <a:pt x="737" y="794"/>
                      <a:pt x="726" y="832"/>
                      <a:pt x="698" y="861"/>
                    </a:cubicBezTo>
                    <a:cubicBezTo>
                      <a:pt x="678" y="882"/>
                      <a:pt x="652" y="897"/>
                      <a:pt x="622" y="900"/>
                    </a:cubicBezTo>
                    <a:cubicBezTo>
                      <a:pt x="616" y="901"/>
                      <a:pt x="610" y="903"/>
                      <a:pt x="603" y="904"/>
                    </a:cubicBezTo>
                    <a:cubicBezTo>
                      <a:pt x="602" y="906"/>
                      <a:pt x="602" y="908"/>
                      <a:pt x="602" y="910"/>
                    </a:cubicBezTo>
                    <a:cubicBezTo>
                      <a:pt x="602" y="1041"/>
                      <a:pt x="602" y="1172"/>
                      <a:pt x="602" y="1303"/>
                    </a:cubicBezTo>
                    <a:cubicBezTo>
                      <a:pt x="447" y="1303"/>
                      <a:pt x="292" y="1303"/>
                      <a:pt x="136" y="130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defRPr/>
                </a:pPr>
                <a:endParaRPr lang="en-US" kern="0">
                  <a:solidFill>
                    <a:sysClr val="windowText" lastClr="000000"/>
                  </a:solidFill>
                </a:endParaRPr>
              </a:p>
            </p:txBody>
          </p:sp>
          <p:sp>
            <p:nvSpPr>
              <p:cNvPr id="60" name="Oval 6">
                <a:extLst>
                  <a:ext uri="{FF2B5EF4-FFF2-40B4-BE49-F238E27FC236}">
                    <a16:creationId xmlns:a16="http://schemas.microsoft.com/office/drawing/2014/main" id="{4CAA4785-DFDA-D4E3-4372-6D37C7177754}"/>
                  </a:ext>
                </a:extLst>
              </p:cNvPr>
              <p:cNvSpPr>
                <a:spLocks noChangeArrowheads="1"/>
              </p:cNvSpPr>
              <p:nvPr/>
            </p:nvSpPr>
            <p:spPr bwMode="auto">
              <a:xfrm>
                <a:off x="1229474" y="1204859"/>
                <a:ext cx="277569" cy="277569"/>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defRPr/>
                </a:pPr>
                <a:endParaRPr lang="en-US" kern="0">
                  <a:solidFill>
                    <a:sysClr val="windowText" lastClr="000000"/>
                  </a:solidFill>
                </a:endParaRPr>
              </a:p>
            </p:txBody>
          </p:sp>
          <p:sp>
            <p:nvSpPr>
              <p:cNvPr id="61" name="Freeform 7">
                <a:extLst>
                  <a:ext uri="{FF2B5EF4-FFF2-40B4-BE49-F238E27FC236}">
                    <a16:creationId xmlns:a16="http://schemas.microsoft.com/office/drawing/2014/main" id="{0368E27D-0990-1A28-D34A-A88D26736D0B}"/>
                  </a:ext>
                </a:extLst>
              </p:cNvPr>
              <p:cNvSpPr>
                <a:spLocks/>
              </p:cNvSpPr>
              <p:nvPr/>
            </p:nvSpPr>
            <p:spPr bwMode="auto">
              <a:xfrm>
                <a:off x="663978" y="1601534"/>
                <a:ext cx="419459" cy="740529"/>
              </a:xfrm>
              <a:custGeom>
                <a:avLst/>
                <a:gdLst>
                  <a:gd name="T0" fmla="*/ 122 w 659"/>
                  <a:gd name="T1" fmla="*/ 1165 h 1165"/>
                  <a:gd name="T2" fmla="*/ 122 w 659"/>
                  <a:gd name="T3" fmla="*/ 809 h 1165"/>
                  <a:gd name="T4" fmla="*/ 106 w 659"/>
                  <a:gd name="T5" fmla="*/ 805 h 1165"/>
                  <a:gd name="T6" fmla="*/ 13 w 659"/>
                  <a:gd name="T7" fmla="*/ 737 h 1165"/>
                  <a:gd name="T8" fmla="*/ 1 w 659"/>
                  <a:gd name="T9" fmla="*/ 680 h 1165"/>
                  <a:gd name="T10" fmla="*/ 1 w 659"/>
                  <a:gd name="T11" fmla="*/ 127 h 1165"/>
                  <a:gd name="T12" fmla="*/ 73 w 659"/>
                  <a:gd name="T13" fmla="*/ 12 h 1165"/>
                  <a:gd name="T14" fmla="*/ 129 w 659"/>
                  <a:gd name="T15" fmla="*/ 1 h 1165"/>
                  <a:gd name="T16" fmla="*/ 528 w 659"/>
                  <a:gd name="T17" fmla="*/ 0 h 1165"/>
                  <a:gd name="T18" fmla="*/ 620 w 659"/>
                  <a:gd name="T19" fmla="*/ 35 h 1165"/>
                  <a:gd name="T20" fmla="*/ 650 w 659"/>
                  <a:gd name="T21" fmla="*/ 86 h 1165"/>
                  <a:gd name="T22" fmla="*/ 658 w 659"/>
                  <a:gd name="T23" fmla="*/ 158 h 1165"/>
                  <a:gd name="T24" fmla="*/ 659 w 659"/>
                  <a:gd name="T25" fmla="*/ 674 h 1165"/>
                  <a:gd name="T26" fmla="*/ 624 w 659"/>
                  <a:gd name="T27" fmla="*/ 770 h 1165"/>
                  <a:gd name="T28" fmla="*/ 556 w 659"/>
                  <a:gd name="T29" fmla="*/ 805 h 1165"/>
                  <a:gd name="T30" fmla="*/ 539 w 659"/>
                  <a:gd name="T31" fmla="*/ 808 h 1165"/>
                  <a:gd name="T32" fmla="*/ 538 w 659"/>
                  <a:gd name="T33" fmla="*/ 813 h 1165"/>
                  <a:gd name="T34" fmla="*/ 538 w 659"/>
                  <a:gd name="T35" fmla="*/ 1165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9" h="1165">
                    <a:moveTo>
                      <a:pt x="122" y="1165"/>
                    </a:moveTo>
                    <a:cubicBezTo>
                      <a:pt x="122" y="1046"/>
                      <a:pt x="122" y="928"/>
                      <a:pt x="122" y="809"/>
                    </a:cubicBezTo>
                    <a:cubicBezTo>
                      <a:pt x="116" y="807"/>
                      <a:pt x="111" y="806"/>
                      <a:pt x="106" y="805"/>
                    </a:cubicBezTo>
                    <a:cubicBezTo>
                      <a:pt x="62" y="800"/>
                      <a:pt x="31" y="775"/>
                      <a:pt x="13" y="737"/>
                    </a:cubicBezTo>
                    <a:cubicBezTo>
                      <a:pt x="4" y="720"/>
                      <a:pt x="1" y="699"/>
                      <a:pt x="1" y="680"/>
                    </a:cubicBezTo>
                    <a:cubicBezTo>
                      <a:pt x="0" y="496"/>
                      <a:pt x="0" y="312"/>
                      <a:pt x="1" y="127"/>
                    </a:cubicBezTo>
                    <a:cubicBezTo>
                      <a:pt x="1" y="75"/>
                      <a:pt x="25" y="34"/>
                      <a:pt x="73" y="12"/>
                    </a:cubicBezTo>
                    <a:cubicBezTo>
                      <a:pt x="90" y="4"/>
                      <a:pt x="110" y="1"/>
                      <a:pt x="129" y="1"/>
                    </a:cubicBezTo>
                    <a:cubicBezTo>
                      <a:pt x="262" y="0"/>
                      <a:pt x="395" y="0"/>
                      <a:pt x="528" y="0"/>
                    </a:cubicBezTo>
                    <a:cubicBezTo>
                      <a:pt x="563" y="0"/>
                      <a:pt x="596" y="10"/>
                      <a:pt x="620" y="35"/>
                    </a:cubicBezTo>
                    <a:cubicBezTo>
                      <a:pt x="634" y="49"/>
                      <a:pt x="645" y="68"/>
                      <a:pt x="650" y="86"/>
                    </a:cubicBezTo>
                    <a:cubicBezTo>
                      <a:pt x="657" y="109"/>
                      <a:pt x="658" y="134"/>
                      <a:pt x="658" y="158"/>
                    </a:cubicBezTo>
                    <a:cubicBezTo>
                      <a:pt x="659" y="330"/>
                      <a:pt x="659" y="502"/>
                      <a:pt x="659" y="674"/>
                    </a:cubicBezTo>
                    <a:cubicBezTo>
                      <a:pt x="659" y="710"/>
                      <a:pt x="649" y="743"/>
                      <a:pt x="624" y="770"/>
                    </a:cubicBezTo>
                    <a:cubicBezTo>
                      <a:pt x="606" y="789"/>
                      <a:pt x="583" y="802"/>
                      <a:pt x="556" y="805"/>
                    </a:cubicBezTo>
                    <a:cubicBezTo>
                      <a:pt x="550" y="805"/>
                      <a:pt x="545" y="807"/>
                      <a:pt x="539" y="808"/>
                    </a:cubicBezTo>
                    <a:cubicBezTo>
                      <a:pt x="539" y="810"/>
                      <a:pt x="538" y="812"/>
                      <a:pt x="538" y="813"/>
                    </a:cubicBezTo>
                    <a:cubicBezTo>
                      <a:pt x="538" y="931"/>
                      <a:pt x="538" y="1048"/>
                      <a:pt x="538" y="1165"/>
                    </a:cubicBezTo>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defRPr/>
                </a:pPr>
                <a:endParaRPr lang="en-US" kern="0">
                  <a:solidFill>
                    <a:sysClr val="windowText" lastClr="000000"/>
                  </a:solidFill>
                </a:endParaRPr>
              </a:p>
            </p:txBody>
          </p:sp>
          <p:sp>
            <p:nvSpPr>
              <p:cNvPr id="62" name="Oval 8">
                <a:extLst>
                  <a:ext uri="{FF2B5EF4-FFF2-40B4-BE49-F238E27FC236}">
                    <a16:creationId xmlns:a16="http://schemas.microsoft.com/office/drawing/2014/main" id="{399C56C9-C01A-6762-332A-48659CF84A5A}"/>
                  </a:ext>
                </a:extLst>
              </p:cNvPr>
              <p:cNvSpPr>
                <a:spLocks noChangeArrowheads="1"/>
              </p:cNvSpPr>
              <p:nvPr/>
            </p:nvSpPr>
            <p:spPr bwMode="auto">
              <a:xfrm>
                <a:off x="749941" y="1323965"/>
                <a:ext cx="248568" cy="249605"/>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defRPr/>
                </a:pPr>
                <a:endParaRPr lang="en-US" kern="0">
                  <a:solidFill>
                    <a:sysClr val="windowText" lastClr="000000"/>
                  </a:solidFill>
                </a:endParaRPr>
              </a:p>
            </p:txBody>
          </p:sp>
          <p:sp>
            <p:nvSpPr>
              <p:cNvPr id="63" name="Freeform 9">
                <a:extLst>
                  <a:ext uri="{FF2B5EF4-FFF2-40B4-BE49-F238E27FC236}">
                    <a16:creationId xmlns:a16="http://schemas.microsoft.com/office/drawing/2014/main" id="{417FDD13-8221-888C-C166-94A545F98D39}"/>
                  </a:ext>
                </a:extLst>
              </p:cNvPr>
              <p:cNvSpPr>
                <a:spLocks/>
              </p:cNvSpPr>
              <p:nvPr/>
            </p:nvSpPr>
            <p:spPr bwMode="auto">
              <a:xfrm>
                <a:off x="1652040" y="1601534"/>
                <a:ext cx="418425" cy="740529"/>
              </a:xfrm>
              <a:custGeom>
                <a:avLst/>
                <a:gdLst>
                  <a:gd name="T0" fmla="*/ 122 w 659"/>
                  <a:gd name="T1" fmla="*/ 1165 h 1165"/>
                  <a:gd name="T2" fmla="*/ 122 w 659"/>
                  <a:gd name="T3" fmla="*/ 809 h 1165"/>
                  <a:gd name="T4" fmla="*/ 106 w 659"/>
                  <a:gd name="T5" fmla="*/ 805 h 1165"/>
                  <a:gd name="T6" fmla="*/ 13 w 659"/>
                  <a:gd name="T7" fmla="*/ 737 h 1165"/>
                  <a:gd name="T8" fmla="*/ 1 w 659"/>
                  <a:gd name="T9" fmla="*/ 680 h 1165"/>
                  <a:gd name="T10" fmla="*/ 1 w 659"/>
                  <a:gd name="T11" fmla="*/ 127 h 1165"/>
                  <a:gd name="T12" fmla="*/ 73 w 659"/>
                  <a:gd name="T13" fmla="*/ 12 h 1165"/>
                  <a:gd name="T14" fmla="*/ 129 w 659"/>
                  <a:gd name="T15" fmla="*/ 1 h 1165"/>
                  <a:gd name="T16" fmla="*/ 529 w 659"/>
                  <a:gd name="T17" fmla="*/ 0 h 1165"/>
                  <a:gd name="T18" fmla="*/ 621 w 659"/>
                  <a:gd name="T19" fmla="*/ 35 h 1165"/>
                  <a:gd name="T20" fmla="*/ 650 w 659"/>
                  <a:gd name="T21" fmla="*/ 86 h 1165"/>
                  <a:gd name="T22" fmla="*/ 659 w 659"/>
                  <a:gd name="T23" fmla="*/ 158 h 1165"/>
                  <a:gd name="T24" fmla="*/ 659 w 659"/>
                  <a:gd name="T25" fmla="*/ 674 h 1165"/>
                  <a:gd name="T26" fmla="*/ 625 w 659"/>
                  <a:gd name="T27" fmla="*/ 770 h 1165"/>
                  <a:gd name="T28" fmla="*/ 556 w 659"/>
                  <a:gd name="T29" fmla="*/ 805 h 1165"/>
                  <a:gd name="T30" fmla="*/ 539 w 659"/>
                  <a:gd name="T31" fmla="*/ 808 h 1165"/>
                  <a:gd name="T32" fmla="*/ 538 w 659"/>
                  <a:gd name="T33" fmla="*/ 813 h 1165"/>
                  <a:gd name="T34" fmla="*/ 538 w 659"/>
                  <a:gd name="T35" fmla="*/ 1165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9" h="1165">
                    <a:moveTo>
                      <a:pt x="122" y="1165"/>
                    </a:moveTo>
                    <a:cubicBezTo>
                      <a:pt x="122" y="1046"/>
                      <a:pt x="122" y="928"/>
                      <a:pt x="122" y="809"/>
                    </a:cubicBezTo>
                    <a:cubicBezTo>
                      <a:pt x="116" y="807"/>
                      <a:pt x="111" y="806"/>
                      <a:pt x="106" y="805"/>
                    </a:cubicBezTo>
                    <a:cubicBezTo>
                      <a:pt x="62" y="800"/>
                      <a:pt x="32" y="775"/>
                      <a:pt x="13" y="737"/>
                    </a:cubicBezTo>
                    <a:cubicBezTo>
                      <a:pt x="5" y="720"/>
                      <a:pt x="1" y="699"/>
                      <a:pt x="1" y="680"/>
                    </a:cubicBezTo>
                    <a:cubicBezTo>
                      <a:pt x="0" y="496"/>
                      <a:pt x="0" y="312"/>
                      <a:pt x="1" y="127"/>
                    </a:cubicBezTo>
                    <a:cubicBezTo>
                      <a:pt x="1" y="75"/>
                      <a:pt x="25" y="34"/>
                      <a:pt x="73" y="12"/>
                    </a:cubicBezTo>
                    <a:cubicBezTo>
                      <a:pt x="90" y="4"/>
                      <a:pt x="110" y="1"/>
                      <a:pt x="129" y="1"/>
                    </a:cubicBezTo>
                    <a:cubicBezTo>
                      <a:pt x="262" y="0"/>
                      <a:pt x="395" y="0"/>
                      <a:pt x="529" y="0"/>
                    </a:cubicBezTo>
                    <a:cubicBezTo>
                      <a:pt x="563" y="0"/>
                      <a:pt x="596" y="10"/>
                      <a:pt x="621" y="35"/>
                    </a:cubicBezTo>
                    <a:cubicBezTo>
                      <a:pt x="634" y="49"/>
                      <a:pt x="645" y="68"/>
                      <a:pt x="650" y="86"/>
                    </a:cubicBezTo>
                    <a:cubicBezTo>
                      <a:pt x="657" y="109"/>
                      <a:pt x="659" y="134"/>
                      <a:pt x="659" y="158"/>
                    </a:cubicBezTo>
                    <a:cubicBezTo>
                      <a:pt x="659" y="330"/>
                      <a:pt x="659" y="502"/>
                      <a:pt x="659" y="674"/>
                    </a:cubicBezTo>
                    <a:cubicBezTo>
                      <a:pt x="659" y="710"/>
                      <a:pt x="650" y="743"/>
                      <a:pt x="625" y="770"/>
                    </a:cubicBezTo>
                    <a:cubicBezTo>
                      <a:pt x="606" y="789"/>
                      <a:pt x="583" y="802"/>
                      <a:pt x="556" y="805"/>
                    </a:cubicBezTo>
                    <a:cubicBezTo>
                      <a:pt x="551" y="805"/>
                      <a:pt x="545" y="807"/>
                      <a:pt x="539" y="808"/>
                    </a:cubicBezTo>
                    <a:cubicBezTo>
                      <a:pt x="539" y="810"/>
                      <a:pt x="538" y="812"/>
                      <a:pt x="538" y="813"/>
                    </a:cubicBezTo>
                    <a:cubicBezTo>
                      <a:pt x="538" y="931"/>
                      <a:pt x="538" y="1048"/>
                      <a:pt x="538" y="1165"/>
                    </a:cubicBezTo>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defRPr/>
                </a:pPr>
                <a:endParaRPr lang="en-US" kern="0">
                  <a:solidFill>
                    <a:sysClr val="windowText" lastClr="000000"/>
                  </a:solidFill>
                </a:endParaRPr>
              </a:p>
            </p:txBody>
          </p:sp>
          <p:sp>
            <p:nvSpPr>
              <p:cNvPr id="64" name="Oval 10">
                <a:extLst>
                  <a:ext uri="{FF2B5EF4-FFF2-40B4-BE49-F238E27FC236}">
                    <a16:creationId xmlns:a16="http://schemas.microsoft.com/office/drawing/2014/main" id="{79A38D2F-BBB0-1AFA-3F17-F8AD4F7AB78E}"/>
                  </a:ext>
                </a:extLst>
              </p:cNvPr>
              <p:cNvSpPr>
                <a:spLocks noChangeArrowheads="1"/>
              </p:cNvSpPr>
              <p:nvPr/>
            </p:nvSpPr>
            <p:spPr bwMode="auto">
              <a:xfrm>
                <a:off x="1736968" y="1323965"/>
                <a:ext cx="248569" cy="249605"/>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defRPr/>
                </a:pPr>
                <a:endParaRPr lang="en-US" kern="0">
                  <a:solidFill>
                    <a:sysClr val="windowText" lastClr="000000"/>
                  </a:solidFill>
                </a:endParaRPr>
              </a:p>
            </p:txBody>
          </p:sp>
        </p:grpSp>
      </p:grpSp>
      <p:grpSp>
        <p:nvGrpSpPr>
          <p:cNvPr id="78" name="Group 77">
            <a:extLst>
              <a:ext uri="{FF2B5EF4-FFF2-40B4-BE49-F238E27FC236}">
                <a16:creationId xmlns:a16="http://schemas.microsoft.com/office/drawing/2014/main" id="{7D2334AB-ABEC-0850-4C63-50552A9126F1}"/>
              </a:ext>
            </a:extLst>
          </p:cNvPr>
          <p:cNvGrpSpPr/>
          <p:nvPr/>
        </p:nvGrpSpPr>
        <p:grpSpPr>
          <a:xfrm>
            <a:off x="75269" y="3009103"/>
            <a:ext cx="10009112" cy="1274790"/>
            <a:chOff x="-900608" y="2492896"/>
            <a:chExt cx="10044608" cy="1146444"/>
          </a:xfrm>
          <a:solidFill>
            <a:srgbClr val="4E95D9"/>
          </a:solidFill>
        </p:grpSpPr>
        <p:sp>
          <p:nvSpPr>
            <p:cNvPr id="79" name="평행 사변형 46">
              <a:extLst>
                <a:ext uri="{FF2B5EF4-FFF2-40B4-BE49-F238E27FC236}">
                  <a16:creationId xmlns:a16="http://schemas.microsoft.com/office/drawing/2014/main" id="{6C126797-10D0-620C-63C1-1A7310BC1194}"/>
                </a:ext>
              </a:extLst>
            </p:cNvPr>
            <p:cNvSpPr/>
            <p:nvPr/>
          </p:nvSpPr>
          <p:spPr>
            <a:xfrm>
              <a:off x="-900608" y="2492896"/>
              <a:ext cx="10044608" cy="1146444"/>
            </a:xfrm>
            <a:prstGeom prst="parallelogram">
              <a:avLst>
                <a:gd name="adj" fmla="val 791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pic>
          <p:nvPicPr>
            <p:cNvPr id="80" name="그림 37" descr="téléchargement.png">
              <a:extLst>
                <a:ext uri="{FF2B5EF4-FFF2-40B4-BE49-F238E27FC236}">
                  <a16:creationId xmlns:a16="http://schemas.microsoft.com/office/drawing/2014/main" id="{0B9E69FA-8B66-A8BA-97A2-2A193A54E168}"/>
                </a:ext>
              </a:extLst>
            </p:cNvPr>
            <p:cNvPicPr>
              <a:picLocks noChangeAspect="1"/>
            </p:cNvPicPr>
            <p:nvPr/>
          </p:nvPicPr>
          <p:blipFill>
            <a:blip r:embed="rId3" cstate="print">
              <a:duotone>
                <a:schemeClr val="bg2">
                  <a:shade val="45000"/>
                  <a:satMod val="135000"/>
                </a:schemeClr>
                <a:prstClr val="white"/>
              </a:duotone>
              <a:lum bright="100000" contrast="100000"/>
            </a:blip>
            <a:srcRect l="23636" t="29782" r="25455" b="37491"/>
            <a:stretch>
              <a:fillRect/>
            </a:stretch>
          </p:blipFill>
          <p:spPr>
            <a:xfrm>
              <a:off x="146613" y="2497711"/>
              <a:ext cx="1763688" cy="1133799"/>
            </a:xfrm>
            <a:prstGeom prst="rect">
              <a:avLst/>
            </a:prstGeom>
            <a:grpFill/>
          </p:spPr>
        </p:pic>
      </p:grpSp>
      <p:sp>
        <p:nvSpPr>
          <p:cNvPr id="81" name="Rectangle 80">
            <a:extLst>
              <a:ext uri="{FF2B5EF4-FFF2-40B4-BE49-F238E27FC236}">
                <a16:creationId xmlns:a16="http://schemas.microsoft.com/office/drawing/2014/main" id="{7B9804FF-CD93-20D1-E279-12A83B180678}"/>
              </a:ext>
            </a:extLst>
          </p:cNvPr>
          <p:cNvSpPr/>
          <p:nvPr/>
        </p:nvSpPr>
        <p:spPr>
          <a:xfrm>
            <a:off x="2974543" y="3015994"/>
            <a:ext cx="6169457" cy="1323439"/>
          </a:xfrm>
          <a:prstGeom prst="rect">
            <a:avLst/>
          </a:prstGeom>
        </p:spPr>
        <p:txBody>
          <a:bodyPr wrap="square">
            <a:spAutoFit/>
          </a:bodyPr>
          <a:lstStyle/>
          <a:p>
            <a:pPr>
              <a:spcAft>
                <a:spcPts val="600"/>
              </a:spcAft>
            </a:pPr>
            <a:r>
              <a:rPr lang="en-US" altLang="ko-KR" sz="1500" b="1">
                <a:solidFill>
                  <a:prstClr val="white"/>
                </a:solidFill>
                <a:latin typeface="Arial" pitchFamily="34" charset="0"/>
                <a:cs typeface="Arial" pitchFamily="34" charset="0"/>
              </a:rPr>
              <a:t>4 cycles to date:</a:t>
            </a:r>
            <a:r>
              <a:rPr lang="en-US" altLang="ko-KR" sz="1500">
                <a:solidFill>
                  <a:prstClr val="white"/>
                </a:solidFill>
                <a:latin typeface="Arial" pitchFamily="34" charset="0"/>
                <a:cs typeface="Arial" pitchFamily="34" charset="0"/>
              </a:rPr>
              <a:t> </a:t>
            </a:r>
          </a:p>
          <a:p>
            <a:r>
              <a:rPr lang="en-US" altLang="ko-KR" sz="1500">
                <a:solidFill>
                  <a:prstClr val="white"/>
                </a:solidFill>
                <a:latin typeface="Arial" pitchFamily="34" charset="0"/>
                <a:cs typeface="Arial" pitchFamily="34" charset="0"/>
              </a:rPr>
              <a:t>2008: 24 education systems </a:t>
            </a:r>
          </a:p>
          <a:p>
            <a:r>
              <a:rPr lang="en-US" altLang="ko-KR" sz="1500">
                <a:solidFill>
                  <a:prstClr val="white"/>
                </a:solidFill>
                <a:latin typeface="Arial" pitchFamily="34" charset="0"/>
                <a:cs typeface="Arial" pitchFamily="34" charset="0"/>
              </a:rPr>
              <a:t>2013: 38 education systems</a:t>
            </a:r>
          </a:p>
          <a:p>
            <a:r>
              <a:rPr lang="en-US" altLang="ko-KR" sz="1500">
                <a:solidFill>
                  <a:schemeClr val="bg1"/>
                </a:solidFill>
                <a:latin typeface="Arial" pitchFamily="34" charset="0"/>
                <a:cs typeface="Arial" pitchFamily="34" charset="0"/>
              </a:rPr>
              <a:t>2018: </a:t>
            </a:r>
            <a:r>
              <a:rPr lang="en-US" altLang="ko-KR" sz="1500">
                <a:solidFill>
                  <a:prstClr val="white"/>
                </a:solidFill>
                <a:latin typeface="Arial" pitchFamily="34" charset="0"/>
                <a:cs typeface="Arial" pitchFamily="34" charset="0"/>
              </a:rPr>
              <a:t>48 education systems </a:t>
            </a:r>
          </a:p>
          <a:p>
            <a:r>
              <a:rPr lang="en-US" altLang="ko-KR" sz="1500" b="1">
                <a:solidFill>
                  <a:srgbClr val="FFFFFF"/>
                </a:solidFill>
                <a:latin typeface="Arial" pitchFamily="34" charset="0"/>
                <a:cs typeface="Arial" pitchFamily="34" charset="0"/>
              </a:rPr>
              <a:t>2024: 55 </a:t>
            </a:r>
            <a:r>
              <a:rPr lang="en-US" altLang="ko-KR" sz="1500" b="1">
                <a:solidFill>
                  <a:prstClr val="white"/>
                </a:solidFill>
                <a:latin typeface="Arial" pitchFamily="34" charset="0"/>
                <a:cs typeface="Arial" pitchFamily="34" charset="0"/>
              </a:rPr>
              <a:t>education systems</a:t>
            </a:r>
            <a:endParaRPr lang="en-US" altLang="ko-KR" sz="1500" b="1">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44599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additive="base">
                                        <p:cTn id="12" dur="500" fill="hold"/>
                                        <p:tgtEl>
                                          <p:spTgt spid="78"/>
                                        </p:tgtEl>
                                        <p:attrNameLst>
                                          <p:attrName>ppt_x</p:attrName>
                                        </p:attrNameLst>
                                      </p:cBhvr>
                                      <p:tavLst>
                                        <p:tav tm="0">
                                          <p:val>
                                            <p:strVal val="1+#ppt_w/2"/>
                                          </p:val>
                                        </p:tav>
                                        <p:tav tm="100000">
                                          <p:val>
                                            <p:strVal val="#ppt_x"/>
                                          </p:val>
                                        </p:tav>
                                      </p:tavLst>
                                    </p:anim>
                                    <p:anim calcmode="lin" valueType="num">
                                      <p:cBhvr additive="base">
                                        <p:cTn id="13"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3353A-A1D5-7218-0C45-9E5C6F8A7556}"/>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472A7CC-3A42-36D9-67FB-0A4A1C2FD984}"/>
              </a:ext>
            </a:extLst>
          </p:cNvPr>
          <p:cNvGraphicFramePr>
            <a:graphicFrameLocks/>
          </p:cNvGraphicFramePr>
          <p:nvPr>
            <p:extLst>
              <p:ext uri="{D42A27DB-BD31-4B8C-83A1-F6EECF244321}">
                <p14:modId xmlns:p14="http://schemas.microsoft.com/office/powerpoint/2010/main" val="3107177255"/>
              </p:ext>
            </p:extLst>
          </p:nvPr>
        </p:nvGraphicFramePr>
        <p:xfrm>
          <a:off x="179999" y="1110104"/>
          <a:ext cx="8811601" cy="3725966"/>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6043B91-FF56-CCF0-2044-677A607364F7}"/>
              </a:ext>
            </a:extLst>
          </p:cNvPr>
          <p:cNvSpPr>
            <a:spLocks noGrp="1"/>
          </p:cNvSpPr>
          <p:nvPr>
            <p:ph type="title"/>
          </p:nvPr>
        </p:nvSpPr>
        <p:spPr>
          <a:xfrm>
            <a:off x="767208" y="123478"/>
            <a:ext cx="8089546" cy="648072"/>
          </a:xfrm>
        </p:spPr>
        <p:txBody>
          <a:bodyPr>
            <a:normAutofit/>
          </a:bodyPr>
          <a:lstStyle/>
          <a:p>
            <a:r>
              <a:rPr lang="en-US" dirty="0"/>
              <a:t>How to keep them satisfied?</a:t>
            </a:r>
          </a:p>
        </p:txBody>
      </p:sp>
      <p:sp>
        <p:nvSpPr>
          <p:cNvPr id="2" name="TextBox 1">
            <a:extLst>
              <a:ext uri="{FF2B5EF4-FFF2-40B4-BE49-F238E27FC236}">
                <a16:creationId xmlns:a16="http://schemas.microsoft.com/office/drawing/2014/main" id="{2E948E49-EA9C-A6C6-A5F6-00A8D6EA948F}"/>
              </a:ext>
            </a:extLst>
          </p:cNvPr>
          <p:cNvSpPr txBox="1"/>
          <p:nvPr/>
        </p:nvSpPr>
        <p:spPr>
          <a:xfrm>
            <a:off x="1468605" y="1419622"/>
            <a:ext cx="201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850408CE-C256-B753-3349-8FD6E9DFC12C}"/>
              </a:ext>
            </a:extLst>
          </p:cNvPr>
          <p:cNvSpPr txBox="1"/>
          <p:nvPr/>
        </p:nvSpPr>
        <p:spPr>
          <a:xfrm>
            <a:off x="180000" y="771550"/>
            <a:ext cx="8899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ea"/>
                <a:cs typeface="+mn-cs"/>
              </a:rPr>
              <a:t>On average across the OECD</a:t>
            </a:r>
          </a:p>
        </p:txBody>
      </p:sp>
      <p:sp>
        <p:nvSpPr>
          <p:cNvPr id="9" name="TextBox 8">
            <a:extLst>
              <a:ext uri="{FF2B5EF4-FFF2-40B4-BE49-F238E27FC236}">
                <a16:creationId xmlns:a16="http://schemas.microsoft.com/office/drawing/2014/main" id="{435FD5F8-1B53-A680-0E50-A4358026D0E8}"/>
              </a:ext>
            </a:extLst>
          </p:cNvPr>
          <p:cNvSpPr txBox="1"/>
          <p:nvPr/>
        </p:nvSpPr>
        <p:spPr>
          <a:xfrm>
            <a:off x="6618899" y="1142621"/>
            <a:ext cx="25251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Total variance explained= 26% </a:t>
            </a:r>
          </a:p>
        </p:txBody>
      </p:sp>
    </p:spTree>
    <p:extLst>
      <p:ext uri="{BB962C8B-B14F-4D97-AF65-F5344CB8AC3E}">
        <p14:creationId xmlns:p14="http://schemas.microsoft.com/office/powerpoint/2010/main" val="13817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3399"/>
        </a:solidFill>
        <a:effectLst/>
      </p:bgPr>
    </p:bg>
    <p:spTree>
      <p:nvGrpSpPr>
        <p:cNvPr id="1" name=""/>
        <p:cNvGrpSpPr/>
        <p:nvPr/>
      </p:nvGrpSpPr>
      <p:grpSpPr>
        <a:xfrm>
          <a:off x="0" y="0"/>
          <a:ext cx="0" cy="0"/>
          <a:chOff x="0" y="0"/>
          <a:chExt cx="0" cy="0"/>
        </a:xfrm>
      </p:grpSpPr>
      <p:sp>
        <p:nvSpPr>
          <p:cNvPr id="2" name="Freeform 2"/>
          <p:cNvSpPr/>
          <p:nvPr/>
        </p:nvSpPr>
        <p:spPr>
          <a:xfrm>
            <a:off x="4997281" y="707881"/>
            <a:ext cx="3727738" cy="3727738"/>
          </a:xfrm>
          <a:custGeom>
            <a:avLst/>
            <a:gdLst/>
            <a:ahLst/>
            <a:cxnLst/>
            <a:rect l="l" t="t" r="r" b="b"/>
            <a:pathLst>
              <a:path w="7455476" h="7455476">
                <a:moveTo>
                  <a:pt x="0" y="0"/>
                </a:moveTo>
                <a:lnTo>
                  <a:pt x="7455476" y="0"/>
                </a:lnTo>
                <a:lnTo>
                  <a:pt x="7455476" y="7455476"/>
                </a:lnTo>
                <a:lnTo>
                  <a:pt x="0" y="7455476"/>
                </a:lnTo>
                <a:lnTo>
                  <a:pt x="0" y="0"/>
                </a:lnTo>
                <a:close/>
              </a:path>
            </a:pathLst>
          </a:custGeom>
          <a:blipFill>
            <a:blip r:embed="rId2">
              <a:alphaModFix amt="3000"/>
            </a:blip>
            <a:stretch>
              <a:fillRect/>
            </a:stretch>
          </a:blipFill>
        </p:spPr>
        <p:txBody>
          <a:bodyPr/>
          <a:lstStyle/>
          <a:p>
            <a:pPr defTabSz="457200"/>
            <a:endParaRPr lang="en-US" sz="900">
              <a:solidFill>
                <a:prstClr val="black"/>
              </a:solidFill>
              <a:latin typeface="Calibri"/>
            </a:endParaRPr>
          </a:p>
        </p:txBody>
      </p:sp>
      <p:sp>
        <p:nvSpPr>
          <p:cNvPr id="3" name="TextBox 3"/>
          <p:cNvSpPr txBox="1"/>
          <p:nvPr/>
        </p:nvSpPr>
        <p:spPr>
          <a:xfrm>
            <a:off x="490538" y="777513"/>
            <a:ext cx="7083344" cy="852798"/>
          </a:xfrm>
          <a:prstGeom prst="rect">
            <a:avLst/>
          </a:prstGeom>
        </p:spPr>
        <p:txBody>
          <a:bodyPr lIns="0" tIns="0" rIns="0" bIns="0" rtlCol="0" anchor="t">
            <a:spAutoFit/>
          </a:bodyPr>
          <a:lstStyle/>
          <a:p>
            <a:pPr defTabSz="457200">
              <a:lnSpc>
                <a:spcPts val="7000"/>
              </a:lnSpc>
            </a:pPr>
            <a:r>
              <a:rPr lang="en-US" sz="5000" b="1">
                <a:solidFill>
                  <a:srgbClr val="FFFFFF"/>
                </a:solidFill>
                <a:latin typeface="Poppins Bold"/>
                <a:ea typeface="Poppins Bold"/>
                <a:cs typeface="Poppins Bold"/>
                <a:sym typeface="Poppins Bold"/>
              </a:rPr>
              <a:t>Thank you!</a:t>
            </a:r>
          </a:p>
        </p:txBody>
      </p:sp>
      <p:grpSp>
        <p:nvGrpSpPr>
          <p:cNvPr id="4" name="Group 4"/>
          <p:cNvGrpSpPr/>
          <p:nvPr/>
        </p:nvGrpSpPr>
        <p:grpSpPr>
          <a:xfrm>
            <a:off x="0" y="4058306"/>
            <a:ext cx="9144000" cy="2579370"/>
            <a:chOff x="0" y="0"/>
            <a:chExt cx="4816593" cy="1358680"/>
          </a:xfrm>
        </p:grpSpPr>
        <p:sp>
          <p:nvSpPr>
            <p:cNvPr id="5" name="Freeform 5"/>
            <p:cNvSpPr/>
            <p:nvPr/>
          </p:nvSpPr>
          <p:spPr>
            <a:xfrm>
              <a:off x="0" y="0"/>
              <a:ext cx="4816592" cy="1358681"/>
            </a:xfrm>
            <a:custGeom>
              <a:avLst/>
              <a:gdLst/>
              <a:ahLst/>
              <a:cxnLst/>
              <a:rect l="l" t="t" r="r" b="b"/>
              <a:pathLst>
                <a:path w="4816592" h="1358681">
                  <a:moveTo>
                    <a:pt x="42333" y="0"/>
                  </a:moveTo>
                  <a:lnTo>
                    <a:pt x="4774259" y="0"/>
                  </a:lnTo>
                  <a:cubicBezTo>
                    <a:pt x="4785487" y="0"/>
                    <a:pt x="4796254" y="4460"/>
                    <a:pt x="4804193" y="12399"/>
                  </a:cubicBezTo>
                  <a:cubicBezTo>
                    <a:pt x="4812132" y="20338"/>
                    <a:pt x="4816592" y="31106"/>
                    <a:pt x="4816592" y="42333"/>
                  </a:cubicBezTo>
                  <a:lnTo>
                    <a:pt x="4816592" y="1316347"/>
                  </a:lnTo>
                  <a:cubicBezTo>
                    <a:pt x="4816592" y="1327575"/>
                    <a:pt x="4812132" y="1338342"/>
                    <a:pt x="4804193" y="1346281"/>
                  </a:cubicBezTo>
                  <a:cubicBezTo>
                    <a:pt x="4796254" y="1354220"/>
                    <a:pt x="4785487" y="1358681"/>
                    <a:pt x="4774259" y="1358681"/>
                  </a:cubicBezTo>
                  <a:lnTo>
                    <a:pt x="42333" y="1358681"/>
                  </a:lnTo>
                  <a:cubicBezTo>
                    <a:pt x="31106" y="1358681"/>
                    <a:pt x="20338" y="1354220"/>
                    <a:pt x="12399" y="1346281"/>
                  </a:cubicBezTo>
                  <a:cubicBezTo>
                    <a:pt x="4460" y="1338342"/>
                    <a:pt x="0" y="1327575"/>
                    <a:pt x="0" y="1316347"/>
                  </a:cubicBezTo>
                  <a:lnTo>
                    <a:pt x="0" y="42333"/>
                  </a:lnTo>
                  <a:cubicBezTo>
                    <a:pt x="0" y="31106"/>
                    <a:pt x="4460" y="20338"/>
                    <a:pt x="12399" y="12399"/>
                  </a:cubicBezTo>
                  <a:cubicBezTo>
                    <a:pt x="20338" y="4460"/>
                    <a:pt x="31106" y="0"/>
                    <a:pt x="42333" y="0"/>
                  </a:cubicBezTo>
                  <a:close/>
                </a:path>
              </a:pathLst>
            </a:custGeom>
            <a:solidFill>
              <a:srgbClr val="FFFFFF"/>
            </a:solidFill>
          </p:spPr>
          <p:txBody>
            <a:bodyPr/>
            <a:lstStyle/>
            <a:p>
              <a:pPr defTabSz="457200"/>
              <a:endParaRPr lang="en-US" sz="900">
                <a:solidFill>
                  <a:prstClr val="black"/>
                </a:solidFill>
                <a:latin typeface="Calibri"/>
              </a:endParaRPr>
            </a:p>
          </p:txBody>
        </p:sp>
        <p:sp>
          <p:nvSpPr>
            <p:cNvPr id="6" name="TextBox 6"/>
            <p:cNvSpPr txBox="1"/>
            <p:nvPr/>
          </p:nvSpPr>
          <p:spPr>
            <a:xfrm>
              <a:off x="0" y="-57150"/>
              <a:ext cx="4816593" cy="1415830"/>
            </a:xfrm>
            <a:prstGeom prst="rect">
              <a:avLst/>
            </a:prstGeom>
          </p:spPr>
          <p:txBody>
            <a:bodyPr lIns="25400" tIns="25400" rIns="25400" bIns="25400" rtlCol="0" anchor="ctr"/>
            <a:lstStyle/>
            <a:p>
              <a:pPr algn="ctr" defTabSz="457200">
                <a:lnSpc>
                  <a:spcPts val="1470"/>
                </a:lnSpc>
              </a:pPr>
              <a:endParaRPr sz="900">
                <a:solidFill>
                  <a:prstClr val="black"/>
                </a:solidFill>
                <a:latin typeface="Calibri"/>
              </a:endParaRPr>
            </a:p>
          </p:txBody>
        </p:sp>
      </p:grpSp>
      <p:sp>
        <p:nvSpPr>
          <p:cNvPr id="7" name="TextBox 7"/>
          <p:cNvSpPr txBox="1"/>
          <p:nvPr/>
        </p:nvSpPr>
        <p:spPr>
          <a:xfrm>
            <a:off x="532234" y="1832382"/>
            <a:ext cx="1566648" cy="291939"/>
          </a:xfrm>
          <a:prstGeom prst="rect">
            <a:avLst/>
          </a:prstGeom>
        </p:spPr>
        <p:txBody>
          <a:bodyPr lIns="0" tIns="0" rIns="0" bIns="0" rtlCol="0" anchor="t">
            <a:spAutoFit/>
          </a:bodyPr>
          <a:lstStyle/>
          <a:p>
            <a:pPr defTabSz="457200">
              <a:lnSpc>
                <a:spcPts val="2381"/>
              </a:lnSpc>
              <a:spcBef>
                <a:spcPct val="0"/>
              </a:spcBef>
            </a:pPr>
            <a:r>
              <a:rPr lang="en-US" sz="1701" b="1" spc="34">
                <a:solidFill>
                  <a:srgbClr val="FFFFFF"/>
                </a:solidFill>
                <a:latin typeface="Poppins Bold"/>
                <a:ea typeface="Poppins Bold"/>
                <a:cs typeface="Poppins Bold"/>
                <a:sym typeface="Poppins Bold"/>
              </a:rPr>
              <a:t>Social Media</a:t>
            </a:r>
          </a:p>
        </p:txBody>
      </p:sp>
      <p:sp>
        <p:nvSpPr>
          <p:cNvPr id="8" name="TextBox 8"/>
          <p:cNvSpPr txBox="1"/>
          <p:nvPr/>
        </p:nvSpPr>
        <p:spPr>
          <a:xfrm>
            <a:off x="944643" y="2290920"/>
            <a:ext cx="1340787" cy="170560"/>
          </a:xfrm>
          <a:prstGeom prst="rect">
            <a:avLst/>
          </a:prstGeom>
        </p:spPr>
        <p:txBody>
          <a:bodyPr lIns="0" tIns="0" rIns="0" bIns="0" rtlCol="0" anchor="t">
            <a:spAutoFit/>
          </a:bodyPr>
          <a:lstStyle/>
          <a:p>
            <a:pPr defTabSz="457200">
              <a:lnSpc>
                <a:spcPts val="1400"/>
              </a:lnSpc>
              <a:spcBef>
                <a:spcPct val="0"/>
              </a:spcBef>
            </a:pPr>
            <a:r>
              <a:rPr lang="en-US" sz="1000" spc="20" dirty="0">
                <a:solidFill>
                  <a:srgbClr val="FFFFFF"/>
                </a:solidFill>
                <a:latin typeface="Poppins"/>
                <a:ea typeface="Poppins"/>
                <a:cs typeface="Poppins"/>
                <a:sym typeface="Poppins"/>
              </a:rPr>
              <a:t>dickli</a:t>
            </a:r>
          </a:p>
        </p:txBody>
      </p:sp>
      <p:sp>
        <p:nvSpPr>
          <p:cNvPr id="9" name="TextBox 9"/>
          <p:cNvSpPr txBox="1"/>
          <p:nvPr/>
        </p:nvSpPr>
        <p:spPr>
          <a:xfrm>
            <a:off x="3073562" y="2290920"/>
            <a:ext cx="3898737" cy="170560"/>
          </a:xfrm>
          <a:prstGeom prst="rect">
            <a:avLst/>
          </a:prstGeom>
        </p:spPr>
        <p:txBody>
          <a:bodyPr wrap="square" lIns="0" tIns="0" rIns="0" bIns="0" rtlCol="0" anchor="t">
            <a:spAutoFit/>
          </a:bodyPr>
          <a:lstStyle/>
          <a:p>
            <a:pPr defTabSz="457200">
              <a:lnSpc>
                <a:spcPts val="1400"/>
              </a:lnSpc>
              <a:spcBef>
                <a:spcPct val="0"/>
              </a:spcBef>
            </a:pPr>
            <a:r>
              <a:rPr lang="en-US" sz="1000" spc="20" dirty="0">
                <a:solidFill>
                  <a:srgbClr val="FFFFFF"/>
                </a:solidFill>
                <a:latin typeface="Poppins"/>
                <a:ea typeface="Poppins"/>
                <a:cs typeface="Poppins"/>
                <a:sym typeface="Poppins"/>
              </a:rPr>
              <a:t>https://www.oecd.org/en/about/programmes/talis.html</a:t>
            </a:r>
          </a:p>
        </p:txBody>
      </p:sp>
      <p:sp>
        <p:nvSpPr>
          <p:cNvPr id="11" name="Freeform 11"/>
          <p:cNvSpPr/>
          <p:nvPr/>
        </p:nvSpPr>
        <p:spPr>
          <a:xfrm>
            <a:off x="2662133" y="2255853"/>
            <a:ext cx="287606" cy="287606"/>
          </a:xfrm>
          <a:custGeom>
            <a:avLst/>
            <a:gdLst/>
            <a:ahLst/>
            <a:cxnLst/>
            <a:rect l="l" t="t" r="r" b="b"/>
            <a:pathLst>
              <a:path w="575211" h="575211">
                <a:moveTo>
                  <a:pt x="0" y="0"/>
                </a:moveTo>
                <a:lnTo>
                  <a:pt x="575211" y="0"/>
                </a:lnTo>
                <a:lnTo>
                  <a:pt x="575211" y="575212"/>
                </a:lnTo>
                <a:lnTo>
                  <a:pt x="0" y="5752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US" sz="900">
              <a:solidFill>
                <a:prstClr val="black"/>
              </a:solidFill>
              <a:latin typeface="Calibri"/>
            </a:endParaRPr>
          </a:p>
        </p:txBody>
      </p:sp>
      <p:sp>
        <p:nvSpPr>
          <p:cNvPr id="17" name="Freeform 17"/>
          <p:cNvSpPr/>
          <p:nvPr/>
        </p:nvSpPr>
        <p:spPr>
          <a:xfrm>
            <a:off x="636630" y="2315876"/>
            <a:ext cx="78814" cy="166721"/>
          </a:xfrm>
          <a:custGeom>
            <a:avLst/>
            <a:gdLst/>
            <a:ahLst/>
            <a:cxnLst/>
            <a:rect l="l" t="t" r="r" b="b"/>
            <a:pathLst>
              <a:path w="157627" h="333441">
                <a:moveTo>
                  <a:pt x="0" y="0"/>
                </a:moveTo>
                <a:lnTo>
                  <a:pt x="157627" y="0"/>
                </a:lnTo>
                <a:lnTo>
                  <a:pt x="157627" y="333441"/>
                </a:lnTo>
                <a:lnTo>
                  <a:pt x="0" y="333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alibri"/>
            </a:endParaRPr>
          </a:p>
        </p:txBody>
      </p:sp>
      <p:sp>
        <p:nvSpPr>
          <p:cNvPr id="18" name="TextBox 18"/>
          <p:cNvSpPr txBox="1"/>
          <p:nvPr/>
        </p:nvSpPr>
        <p:spPr>
          <a:xfrm>
            <a:off x="2662133" y="1812536"/>
            <a:ext cx="1458408" cy="291939"/>
          </a:xfrm>
          <a:prstGeom prst="rect">
            <a:avLst/>
          </a:prstGeom>
        </p:spPr>
        <p:txBody>
          <a:bodyPr lIns="0" tIns="0" rIns="0" bIns="0" rtlCol="0" anchor="t">
            <a:spAutoFit/>
          </a:bodyPr>
          <a:lstStyle/>
          <a:p>
            <a:pPr defTabSz="457200">
              <a:lnSpc>
                <a:spcPts val="2381"/>
              </a:lnSpc>
              <a:spcBef>
                <a:spcPct val="0"/>
              </a:spcBef>
            </a:pPr>
            <a:r>
              <a:rPr lang="en-US" sz="1701" b="1" spc="34">
                <a:solidFill>
                  <a:srgbClr val="FFFFFF"/>
                </a:solidFill>
                <a:latin typeface="Poppins Bold"/>
                <a:ea typeface="Poppins Bold"/>
                <a:cs typeface="Poppins Bold"/>
                <a:sym typeface="Poppins Bold"/>
              </a:rPr>
              <a:t>Website Link</a:t>
            </a:r>
          </a:p>
        </p:txBody>
      </p:sp>
      <p:sp>
        <p:nvSpPr>
          <p:cNvPr id="20" name="Freeform 20"/>
          <p:cNvSpPr/>
          <p:nvPr/>
        </p:nvSpPr>
        <p:spPr>
          <a:xfrm>
            <a:off x="-797366" y="4346134"/>
            <a:ext cx="1594732" cy="1594732"/>
          </a:xfrm>
          <a:custGeom>
            <a:avLst/>
            <a:gdLst/>
            <a:ahLst/>
            <a:cxnLst/>
            <a:rect l="l" t="t" r="r" b="b"/>
            <a:pathLst>
              <a:path w="3189464" h="3189464">
                <a:moveTo>
                  <a:pt x="0" y="0"/>
                </a:moveTo>
                <a:lnTo>
                  <a:pt x="3189464" y="0"/>
                </a:lnTo>
                <a:lnTo>
                  <a:pt x="3189464" y="3189464"/>
                </a:lnTo>
                <a:lnTo>
                  <a:pt x="0" y="3189464"/>
                </a:lnTo>
                <a:lnTo>
                  <a:pt x="0" y="0"/>
                </a:lnTo>
                <a:close/>
              </a:path>
            </a:pathLst>
          </a:custGeom>
          <a:blipFill>
            <a:blip r:embed="rId2">
              <a:alphaModFix amt="50000"/>
            </a:blip>
            <a:stretch>
              <a:fillRect/>
            </a:stretch>
          </a:blipFill>
        </p:spPr>
        <p:txBody>
          <a:bodyPr/>
          <a:lstStyle/>
          <a:p>
            <a:pPr defTabSz="457200"/>
            <a:endParaRPr lang="en-US" sz="900">
              <a:solidFill>
                <a:prstClr val="black"/>
              </a:solidFill>
              <a:latin typeface="Calibri"/>
            </a:endParaRPr>
          </a:p>
        </p:txBody>
      </p:sp>
      <p:pic>
        <p:nvPicPr>
          <p:cNvPr id="30" name="Picture 29">
            <a:extLst>
              <a:ext uri="{FF2B5EF4-FFF2-40B4-BE49-F238E27FC236}">
                <a16:creationId xmlns:a16="http://schemas.microsoft.com/office/drawing/2014/main" id="{66C9A40D-D066-1A1E-95B4-A61F52C8D96A}"/>
              </a:ext>
            </a:extLst>
          </p:cNvPr>
          <p:cNvPicPr>
            <a:picLocks noChangeAspect="1"/>
          </p:cNvPicPr>
          <p:nvPr/>
        </p:nvPicPr>
        <p:blipFill>
          <a:blip r:embed="rId7"/>
          <a:stretch>
            <a:fillRect/>
          </a:stretch>
        </p:blipFill>
        <p:spPr>
          <a:xfrm>
            <a:off x="532234" y="2255853"/>
            <a:ext cx="287606" cy="266721"/>
          </a:xfrm>
          <a:prstGeom prst="rect">
            <a:avLst/>
          </a:prstGeom>
        </p:spPr>
      </p:pic>
      <p:sp>
        <p:nvSpPr>
          <p:cNvPr id="10" name="Google Shape;103;p1">
            <a:extLst>
              <a:ext uri="{FF2B5EF4-FFF2-40B4-BE49-F238E27FC236}">
                <a16:creationId xmlns:a16="http://schemas.microsoft.com/office/drawing/2014/main" id="{B53DC0C3-283A-90F4-8020-A0081F557D90}"/>
              </a:ext>
            </a:extLst>
          </p:cNvPr>
          <p:cNvSpPr>
            <a:spLocks noChangeAspect="1"/>
          </p:cNvSpPr>
          <p:nvPr/>
        </p:nvSpPr>
        <p:spPr>
          <a:xfrm>
            <a:off x="1529357" y="4178674"/>
            <a:ext cx="6044525" cy="640080"/>
          </a:xfrm>
          <a:custGeom>
            <a:avLst/>
            <a:gdLst/>
            <a:ahLst/>
            <a:cxnLst/>
            <a:rect l="l" t="t" r="r" b="b"/>
            <a:pathLst>
              <a:path w="10757935" h="1139203" extrusionOk="0">
                <a:moveTo>
                  <a:pt x="0" y="0"/>
                </a:moveTo>
                <a:lnTo>
                  <a:pt x="10757936" y="0"/>
                </a:lnTo>
                <a:lnTo>
                  <a:pt x="10757936" y="1139203"/>
                </a:lnTo>
                <a:lnTo>
                  <a:pt x="0" y="1139203"/>
                </a:lnTo>
                <a:lnTo>
                  <a:pt x="0" y="0"/>
                </a:lnTo>
                <a:close/>
              </a:path>
            </a:pathLst>
          </a:custGeom>
          <a:blipFill rotWithShape="1">
            <a:blip r:embed="rId8">
              <a:alphaModFix/>
            </a:blip>
            <a:stretch>
              <a:fillRect t="-3220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3399"/>
        </a:solidFill>
        <a:effectLst/>
      </p:bgPr>
    </p:bg>
    <p:spTree>
      <p:nvGrpSpPr>
        <p:cNvPr id="1" name=""/>
        <p:cNvGrpSpPr/>
        <p:nvPr/>
      </p:nvGrpSpPr>
      <p:grpSpPr>
        <a:xfrm>
          <a:off x="0" y="0"/>
          <a:ext cx="0" cy="0"/>
          <a:chOff x="0" y="0"/>
          <a:chExt cx="0" cy="0"/>
        </a:xfrm>
      </p:grpSpPr>
      <p:grpSp>
        <p:nvGrpSpPr>
          <p:cNvPr id="2" name="Group 2"/>
          <p:cNvGrpSpPr/>
          <p:nvPr/>
        </p:nvGrpSpPr>
        <p:grpSpPr>
          <a:xfrm>
            <a:off x="-1486578" y="1773658"/>
            <a:ext cx="2108615" cy="1596186"/>
            <a:chOff x="0" y="0"/>
            <a:chExt cx="1110711" cy="840789"/>
          </a:xfrm>
        </p:grpSpPr>
        <p:sp>
          <p:nvSpPr>
            <p:cNvPr id="3" name="Freeform 3"/>
            <p:cNvSpPr/>
            <p:nvPr/>
          </p:nvSpPr>
          <p:spPr>
            <a:xfrm>
              <a:off x="0" y="0"/>
              <a:ext cx="1110711" cy="840789"/>
            </a:xfrm>
            <a:custGeom>
              <a:avLst/>
              <a:gdLst/>
              <a:ahLst/>
              <a:cxnLst/>
              <a:rect l="l" t="t" r="r" b="b"/>
              <a:pathLst>
                <a:path w="1110711" h="840789">
                  <a:moveTo>
                    <a:pt x="119326" y="0"/>
                  </a:moveTo>
                  <a:lnTo>
                    <a:pt x="991385" y="0"/>
                  </a:lnTo>
                  <a:cubicBezTo>
                    <a:pt x="1057287" y="0"/>
                    <a:pt x="1110711" y="53424"/>
                    <a:pt x="1110711" y="119326"/>
                  </a:cubicBezTo>
                  <a:lnTo>
                    <a:pt x="1110711" y="721463"/>
                  </a:lnTo>
                  <a:cubicBezTo>
                    <a:pt x="1110711" y="787365"/>
                    <a:pt x="1057287" y="840789"/>
                    <a:pt x="991385" y="840789"/>
                  </a:cubicBezTo>
                  <a:lnTo>
                    <a:pt x="119326" y="840789"/>
                  </a:lnTo>
                  <a:cubicBezTo>
                    <a:pt x="87679" y="840789"/>
                    <a:pt x="57328" y="828217"/>
                    <a:pt x="34950" y="805839"/>
                  </a:cubicBezTo>
                  <a:cubicBezTo>
                    <a:pt x="12572" y="783461"/>
                    <a:pt x="0" y="753110"/>
                    <a:pt x="0" y="721463"/>
                  </a:cubicBezTo>
                  <a:lnTo>
                    <a:pt x="0" y="119326"/>
                  </a:lnTo>
                  <a:cubicBezTo>
                    <a:pt x="0" y="53424"/>
                    <a:pt x="53424" y="0"/>
                    <a:pt x="119326" y="0"/>
                  </a:cubicBezTo>
                  <a:close/>
                </a:path>
              </a:pathLst>
            </a:custGeom>
            <a:solidFill>
              <a:srgbClr val="FFFFFF"/>
            </a:solidFill>
          </p:spPr>
          <p:txBody>
            <a:bodyPr/>
            <a:lstStyle/>
            <a:p>
              <a:endParaRPr lang="en-US"/>
            </a:p>
          </p:txBody>
        </p:sp>
        <p:sp>
          <p:nvSpPr>
            <p:cNvPr id="4" name="TextBox 4"/>
            <p:cNvSpPr txBox="1"/>
            <p:nvPr/>
          </p:nvSpPr>
          <p:spPr>
            <a:xfrm>
              <a:off x="0" y="-57150"/>
              <a:ext cx="1110711" cy="897939"/>
            </a:xfrm>
            <a:prstGeom prst="rect">
              <a:avLst/>
            </a:prstGeom>
          </p:spPr>
          <p:txBody>
            <a:bodyPr lIns="25400" tIns="25400" rIns="25400" bIns="25400" rtlCol="0" anchor="ctr"/>
            <a:lstStyle/>
            <a:p>
              <a:pPr algn="ctr" defTabSz="457200">
                <a:lnSpc>
                  <a:spcPts val="1540"/>
                </a:lnSpc>
              </a:pPr>
              <a:endParaRPr sz="900">
                <a:solidFill>
                  <a:prstClr val="black"/>
                </a:solidFill>
                <a:latin typeface="Calibri"/>
              </a:endParaRPr>
            </a:p>
          </p:txBody>
        </p:sp>
      </p:grpSp>
      <p:sp>
        <p:nvSpPr>
          <p:cNvPr id="5" name="TextBox 5"/>
          <p:cNvSpPr txBox="1"/>
          <p:nvPr/>
        </p:nvSpPr>
        <p:spPr>
          <a:xfrm>
            <a:off x="979455" y="2044925"/>
            <a:ext cx="5392770" cy="643766"/>
          </a:xfrm>
          <a:prstGeom prst="rect">
            <a:avLst/>
          </a:prstGeom>
        </p:spPr>
        <p:txBody>
          <a:bodyPr wrap="square" lIns="0" tIns="0" rIns="0" bIns="0" rtlCol="0" anchor="t">
            <a:spAutoFit/>
          </a:bodyPr>
          <a:lstStyle/>
          <a:p>
            <a:pPr defTabSz="457200">
              <a:lnSpc>
                <a:spcPts val="5200"/>
              </a:lnSpc>
            </a:pPr>
            <a:r>
              <a:rPr lang="en-US" sz="4000" b="1" dirty="0">
                <a:solidFill>
                  <a:srgbClr val="FFFFFF"/>
                </a:solidFill>
                <a:latin typeface="Poppins Bold"/>
                <a:ea typeface="Poppins Bold"/>
                <a:cs typeface="Poppins Bold"/>
                <a:sym typeface="Poppins Bold"/>
              </a:rPr>
              <a:t>What has changed?</a:t>
            </a:r>
          </a:p>
        </p:txBody>
      </p:sp>
      <p:sp>
        <p:nvSpPr>
          <p:cNvPr id="7" name="Freeform 7"/>
          <p:cNvSpPr/>
          <p:nvPr/>
        </p:nvSpPr>
        <p:spPr>
          <a:xfrm>
            <a:off x="7822746" y="1250496"/>
            <a:ext cx="2642508" cy="2642508"/>
          </a:xfrm>
          <a:custGeom>
            <a:avLst/>
            <a:gdLst/>
            <a:ahLst/>
            <a:cxnLst/>
            <a:rect l="l" t="t" r="r" b="b"/>
            <a:pathLst>
              <a:path w="5285016" h="5285016">
                <a:moveTo>
                  <a:pt x="0" y="0"/>
                </a:moveTo>
                <a:lnTo>
                  <a:pt x="5285016" y="0"/>
                </a:lnTo>
                <a:lnTo>
                  <a:pt x="5285016" y="5285016"/>
                </a:lnTo>
                <a:lnTo>
                  <a:pt x="0" y="5285016"/>
                </a:lnTo>
                <a:lnTo>
                  <a:pt x="0" y="0"/>
                </a:lnTo>
                <a:close/>
              </a:path>
            </a:pathLst>
          </a:custGeom>
          <a:blipFill>
            <a:blip r:embed="rId2">
              <a:alphaModFix amt="50000"/>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D2FA8B-E558-754D-BBB0-BE74BB8C8889}"/>
              </a:ext>
            </a:extLst>
          </p:cNvPr>
          <p:cNvSpPr>
            <a:spLocks noGrp="1"/>
          </p:cNvSpPr>
          <p:nvPr>
            <p:ph type="title"/>
          </p:nvPr>
        </p:nvSpPr>
        <p:spPr/>
        <p:txBody>
          <a:bodyPr/>
          <a:lstStyle/>
          <a:p>
            <a:r>
              <a:rPr lang="en-US"/>
              <a:t>Students are more diverse</a:t>
            </a:r>
          </a:p>
        </p:txBody>
      </p:sp>
      <p:sp>
        <p:nvSpPr>
          <p:cNvPr id="5" name="TextBox 4">
            <a:extLst>
              <a:ext uri="{FF2B5EF4-FFF2-40B4-BE49-F238E27FC236}">
                <a16:creationId xmlns:a16="http://schemas.microsoft.com/office/drawing/2014/main" id="{E0F817CC-0334-33D9-0C34-665D91267D5C}"/>
              </a:ext>
            </a:extLst>
          </p:cNvPr>
          <p:cNvSpPr txBox="1"/>
          <p:nvPr/>
        </p:nvSpPr>
        <p:spPr>
          <a:xfrm>
            <a:off x="189914" y="771550"/>
            <a:ext cx="885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ea"/>
                <a:cs typeface="+mn-cs"/>
              </a:rPr>
              <a:t>Share of teachers in schools with the following compositions (OECD average-24)</a:t>
            </a:r>
          </a:p>
        </p:txBody>
      </p:sp>
      <p:graphicFrame>
        <p:nvGraphicFramePr>
          <p:cNvPr id="2" name="Chart 1">
            <a:extLst>
              <a:ext uri="{FF2B5EF4-FFF2-40B4-BE49-F238E27FC236}">
                <a16:creationId xmlns:a16="http://schemas.microsoft.com/office/drawing/2014/main" id="{9BEC4AF3-DC4A-68E1-E2B2-809005EBD9AE}"/>
              </a:ext>
            </a:extLst>
          </p:cNvPr>
          <p:cNvGraphicFramePr>
            <a:graphicFrameLocks/>
          </p:cNvGraphicFramePr>
          <p:nvPr/>
        </p:nvGraphicFramePr>
        <p:xfrm>
          <a:off x="0" y="1110104"/>
          <a:ext cx="9144000" cy="40333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203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3F0F244-3F77-49CB-AFA5-C2099FBE7791}"/>
              </a:ext>
            </a:extLst>
          </p:cNvPr>
          <p:cNvGraphicFramePr>
            <a:graphicFrameLocks/>
          </p:cNvGraphicFramePr>
          <p:nvPr>
            <p:extLst>
              <p:ext uri="{D42A27DB-BD31-4B8C-83A1-F6EECF244321}">
                <p14:modId xmlns:p14="http://schemas.microsoft.com/office/powerpoint/2010/main" val="3120337888"/>
              </p:ext>
            </p:extLst>
          </p:nvPr>
        </p:nvGraphicFramePr>
        <p:xfrm>
          <a:off x="0" y="1188720"/>
          <a:ext cx="9144000" cy="39547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0B9DDE7-B898-EF19-C939-9F45454DC2E3}"/>
              </a:ext>
            </a:extLst>
          </p:cNvPr>
          <p:cNvSpPr txBox="1"/>
          <p:nvPr/>
        </p:nvSpPr>
        <p:spPr>
          <a:xfrm>
            <a:off x="189914" y="771550"/>
            <a:ext cx="8855612" cy="338554"/>
          </a:xfrm>
          <a:prstGeom prst="rect">
            <a:avLst/>
          </a:prstGeom>
          <a:noFill/>
        </p:spPr>
        <p:txBody>
          <a:bodyPr wrap="square" rtlCol="0">
            <a:spAutoFit/>
          </a:bodyPr>
          <a:lstStyle/>
          <a:p>
            <a:r>
              <a:rPr lang="en-US" sz="1600" i="1"/>
              <a:t>Share of teachers in schools where at least 1% of students are refugees</a:t>
            </a:r>
          </a:p>
        </p:txBody>
      </p:sp>
      <p:sp>
        <p:nvSpPr>
          <p:cNvPr id="6" name="Title 1">
            <a:extLst>
              <a:ext uri="{FF2B5EF4-FFF2-40B4-BE49-F238E27FC236}">
                <a16:creationId xmlns:a16="http://schemas.microsoft.com/office/drawing/2014/main" id="{B5B60B14-E158-335A-4C42-820F23C6468F}"/>
              </a:ext>
            </a:extLst>
          </p:cNvPr>
          <p:cNvSpPr txBox="1">
            <a:spLocks/>
          </p:cNvSpPr>
          <p:nvPr/>
        </p:nvSpPr>
        <p:spPr>
          <a:xfrm>
            <a:off x="767208" y="123478"/>
            <a:ext cx="7854486" cy="6480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b="1" kern="1200" baseline="0">
                <a:solidFill>
                  <a:srgbClr val="022249"/>
                </a:solidFill>
                <a:latin typeface="+mj-lt"/>
                <a:ea typeface="+mj-ea"/>
                <a:cs typeface="+mj-cs"/>
              </a:defRPr>
            </a:lvl1pPr>
          </a:lstStyle>
          <a:p>
            <a:r>
              <a:rPr lang="en-US"/>
              <a:t>More students are refugees</a:t>
            </a:r>
          </a:p>
        </p:txBody>
      </p:sp>
    </p:spTree>
    <p:extLst>
      <p:ext uri="{BB962C8B-B14F-4D97-AF65-F5344CB8AC3E}">
        <p14:creationId xmlns:p14="http://schemas.microsoft.com/office/powerpoint/2010/main" val="238365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380AE6-443B-15BC-6FE2-36411A9943FB}"/>
              </a:ext>
            </a:extLst>
          </p:cNvPr>
          <p:cNvSpPr>
            <a:spLocks noGrp="1"/>
          </p:cNvSpPr>
          <p:nvPr>
            <p:ph type="title"/>
          </p:nvPr>
        </p:nvSpPr>
        <p:spPr/>
        <p:txBody>
          <a:bodyPr/>
          <a:lstStyle/>
          <a:p>
            <a:r>
              <a:rPr lang="en-US"/>
              <a:t>More students are diagnosed with special needs</a:t>
            </a:r>
          </a:p>
        </p:txBody>
      </p:sp>
      <p:sp>
        <p:nvSpPr>
          <p:cNvPr id="6" name="TextBox 5">
            <a:extLst>
              <a:ext uri="{FF2B5EF4-FFF2-40B4-BE49-F238E27FC236}">
                <a16:creationId xmlns:a16="http://schemas.microsoft.com/office/drawing/2014/main" id="{6212D3C9-BDD6-619C-ED4B-8D9EBD3743DC}"/>
              </a:ext>
            </a:extLst>
          </p:cNvPr>
          <p:cNvSpPr txBox="1"/>
          <p:nvPr/>
        </p:nvSpPr>
        <p:spPr>
          <a:xfrm>
            <a:off x="189914" y="771550"/>
            <a:ext cx="8855612" cy="338554"/>
          </a:xfrm>
          <a:prstGeom prst="rect">
            <a:avLst/>
          </a:prstGeom>
          <a:noFill/>
        </p:spPr>
        <p:txBody>
          <a:bodyPr wrap="square" rtlCol="0">
            <a:spAutoFit/>
          </a:bodyPr>
          <a:lstStyle/>
          <a:p>
            <a:r>
              <a:rPr lang="en-US" sz="1600" i="1"/>
              <a:t>Share of teachers in schools where at least 10% of students have special education needs</a:t>
            </a:r>
          </a:p>
        </p:txBody>
      </p:sp>
      <p:sp>
        <p:nvSpPr>
          <p:cNvPr id="5" name="Rectangle 4">
            <a:extLst>
              <a:ext uri="{FF2B5EF4-FFF2-40B4-BE49-F238E27FC236}">
                <a16:creationId xmlns:a16="http://schemas.microsoft.com/office/drawing/2014/main" id="{F3565592-96C7-D081-C0F4-CAA33DB39A28}"/>
              </a:ext>
            </a:extLst>
          </p:cNvPr>
          <p:cNvSpPr/>
          <p:nvPr/>
        </p:nvSpPr>
        <p:spPr>
          <a:xfrm>
            <a:off x="4482036" y="1526457"/>
            <a:ext cx="212415" cy="3617043"/>
          </a:xfrm>
          <a:prstGeom prst="rect">
            <a:avLst/>
          </a:prstGeom>
          <a:solidFill>
            <a:srgbClr val="EAFEBD">
              <a:alpha val="49804"/>
            </a:srgbClr>
          </a:solidFill>
          <a:ln>
            <a:solidFill>
              <a:srgbClr val="C0FD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4" name="Chart 3">
            <a:extLst>
              <a:ext uri="{FF2B5EF4-FFF2-40B4-BE49-F238E27FC236}">
                <a16:creationId xmlns:a16="http://schemas.microsoft.com/office/drawing/2014/main" id="{CD08E438-593B-44BA-B974-3BF8927BF5A7}"/>
              </a:ext>
            </a:extLst>
          </p:cNvPr>
          <p:cNvGraphicFramePr>
            <a:graphicFrameLocks/>
          </p:cNvGraphicFramePr>
          <p:nvPr>
            <p:extLst>
              <p:ext uri="{D42A27DB-BD31-4B8C-83A1-F6EECF244321}">
                <p14:modId xmlns:p14="http://schemas.microsoft.com/office/powerpoint/2010/main" val="3627795407"/>
              </p:ext>
            </p:extLst>
          </p:nvPr>
        </p:nvGraphicFramePr>
        <p:xfrm>
          <a:off x="0" y="1110104"/>
          <a:ext cx="9144000" cy="40333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867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8120-B97A-8F79-4073-6581B7B82FE2}"/>
              </a:ext>
            </a:extLst>
          </p:cNvPr>
          <p:cNvSpPr>
            <a:spLocks noGrp="1"/>
          </p:cNvSpPr>
          <p:nvPr>
            <p:ph type="title"/>
          </p:nvPr>
        </p:nvSpPr>
        <p:spPr/>
        <p:txBody>
          <a:bodyPr/>
          <a:lstStyle/>
          <a:p>
            <a:r>
              <a:rPr lang="en-US"/>
              <a:t>Online and hybrid instruction are here to stay</a:t>
            </a:r>
          </a:p>
        </p:txBody>
      </p:sp>
      <p:sp>
        <p:nvSpPr>
          <p:cNvPr id="4" name="TextBox 3">
            <a:extLst>
              <a:ext uri="{FF2B5EF4-FFF2-40B4-BE49-F238E27FC236}">
                <a16:creationId xmlns:a16="http://schemas.microsoft.com/office/drawing/2014/main" id="{7C5B24A0-35B4-CB1D-D97F-5E225FC9E35E}"/>
              </a:ext>
            </a:extLst>
          </p:cNvPr>
          <p:cNvSpPr txBox="1"/>
          <p:nvPr/>
        </p:nvSpPr>
        <p:spPr>
          <a:xfrm>
            <a:off x="189914" y="771550"/>
            <a:ext cx="8855612" cy="338554"/>
          </a:xfrm>
          <a:prstGeom prst="rect">
            <a:avLst/>
          </a:prstGeom>
          <a:noFill/>
        </p:spPr>
        <p:txBody>
          <a:bodyPr wrap="square" rtlCol="0">
            <a:spAutoFit/>
          </a:bodyPr>
          <a:lstStyle/>
          <a:p>
            <a:r>
              <a:rPr lang="en-US" sz="1600" i="1"/>
              <a:t>Share of teachers who taught at least one lesson online or hybrid in the past month</a:t>
            </a:r>
          </a:p>
        </p:txBody>
      </p:sp>
      <p:graphicFrame>
        <p:nvGraphicFramePr>
          <p:cNvPr id="5" name="Chart 4">
            <a:extLst>
              <a:ext uri="{FF2B5EF4-FFF2-40B4-BE49-F238E27FC236}">
                <a16:creationId xmlns:a16="http://schemas.microsoft.com/office/drawing/2014/main" id="{6A24D007-07B2-44FE-B1B1-6DBEB1911DC9}"/>
              </a:ext>
            </a:extLst>
          </p:cNvPr>
          <p:cNvGraphicFramePr>
            <a:graphicFrameLocks/>
          </p:cNvGraphicFramePr>
          <p:nvPr>
            <p:extLst>
              <p:ext uri="{D42A27DB-BD31-4B8C-83A1-F6EECF244321}">
                <p14:modId xmlns:p14="http://schemas.microsoft.com/office/powerpoint/2010/main" val="1137218813"/>
              </p:ext>
            </p:extLst>
          </p:nvPr>
        </p:nvGraphicFramePr>
        <p:xfrm>
          <a:off x="0" y="1110104"/>
          <a:ext cx="9144000" cy="40333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853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BE89DD1-4315-2E63-369D-1E4A14E5FCD2}"/>
              </a:ext>
            </a:extLst>
          </p:cNvPr>
          <p:cNvGraphicFramePr>
            <a:graphicFrameLocks/>
          </p:cNvGraphicFramePr>
          <p:nvPr>
            <p:extLst>
              <p:ext uri="{D42A27DB-BD31-4B8C-83A1-F6EECF244321}">
                <p14:modId xmlns:p14="http://schemas.microsoft.com/office/powerpoint/2010/main" val="961830673"/>
              </p:ext>
            </p:extLst>
          </p:nvPr>
        </p:nvGraphicFramePr>
        <p:xfrm>
          <a:off x="0" y="1110104"/>
          <a:ext cx="9144000" cy="403339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5E7C8B2-A6EE-A3C3-CA1A-4CEB2A5A352A}"/>
              </a:ext>
            </a:extLst>
          </p:cNvPr>
          <p:cNvSpPr>
            <a:spLocks noGrp="1"/>
          </p:cNvSpPr>
          <p:nvPr>
            <p:ph type="title"/>
          </p:nvPr>
        </p:nvSpPr>
        <p:spPr/>
        <p:txBody>
          <a:bodyPr/>
          <a:lstStyle/>
          <a:p>
            <a:r>
              <a:rPr lang="en-US" dirty="0"/>
              <a:t>Teachers are using artificial intelligence</a:t>
            </a:r>
          </a:p>
        </p:txBody>
      </p:sp>
      <p:sp>
        <p:nvSpPr>
          <p:cNvPr id="6" name="TextBox 5">
            <a:extLst>
              <a:ext uri="{FF2B5EF4-FFF2-40B4-BE49-F238E27FC236}">
                <a16:creationId xmlns:a16="http://schemas.microsoft.com/office/drawing/2014/main" id="{4B02B3C8-4B53-D547-EA65-971850934F7B}"/>
              </a:ext>
            </a:extLst>
          </p:cNvPr>
          <p:cNvSpPr txBox="1"/>
          <p:nvPr/>
        </p:nvSpPr>
        <p:spPr>
          <a:xfrm>
            <a:off x="189914" y="771550"/>
            <a:ext cx="885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ea"/>
                <a:cs typeface="+mn-cs"/>
              </a:rPr>
              <a:t>Share of teachers who used AI in their teaching in the last year</a:t>
            </a:r>
          </a:p>
        </p:txBody>
      </p:sp>
      <p:sp>
        <p:nvSpPr>
          <p:cNvPr id="5" name="Rectangle 4">
            <a:extLst>
              <a:ext uri="{FF2B5EF4-FFF2-40B4-BE49-F238E27FC236}">
                <a16:creationId xmlns:a16="http://schemas.microsoft.com/office/drawing/2014/main" id="{7E44D379-D049-3A06-6B03-1A300B325966}"/>
              </a:ext>
            </a:extLst>
          </p:cNvPr>
          <p:cNvSpPr/>
          <p:nvPr/>
        </p:nvSpPr>
        <p:spPr>
          <a:xfrm>
            <a:off x="5390893" y="1245599"/>
            <a:ext cx="182880" cy="3897901"/>
          </a:xfrm>
          <a:prstGeom prst="rect">
            <a:avLst/>
          </a:prstGeom>
          <a:solidFill>
            <a:srgbClr val="EAFEBD">
              <a:alpha val="49804"/>
            </a:srgbClr>
          </a:solidFill>
          <a:ln>
            <a:solidFill>
              <a:srgbClr val="C0FD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927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3399"/>
        </a:solidFill>
        <a:effectLst/>
      </p:bgPr>
    </p:bg>
    <p:spTree>
      <p:nvGrpSpPr>
        <p:cNvPr id="1" name="">
          <a:extLst>
            <a:ext uri="{FF2B5EF4-FFF2-40B4-BE49-F238E27FC236}">
              <a16:creationId xmlns:a16="http://schemas.microsoft.com/office/drawing/2014/main" id="{EC4314F0-788F-4CFE-B54C-E6529CC7621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2AD56DF-E193-4904-C2B1-DB00BDAF6E9A}"/>
              </a:ext>
            </a:extLst>
          </p:cNvPr>
          <p:cNvGrpSpPr/>
          <p:nvPr/>
        </p:nvGrpSpPr>
        <p:grpSpPr>
          <a:xfrm>
            <a:off x="-1486578" y="1773658"/>
            <a:ext cx="2108615" cy="1596186"/>
            <a:chOff x="0" y="0"/>
            <a:chExt cx="1110711" cy="840789"/>
          </a:xfrm>
        </p:grpSpPr>
        <p:sp>
          <p:nvSpPr>
            <p:cNvPr id="3" name="Freeform 3">
              <a:extLst>
                <a:ext uri="{FF2B5EF4-FFF2-40B4-BE49-F238E27FC236}">
                  <a16:creationId xmlns:a16="http://schemas.microsoft.com/office/drawing/2014/main" id="{3ACFC86D-E04B-0C89-B38E-90C03E1E26FC}"/>
                </a:ext>
              </a:extLst>
            </p:cNvPr>
            <p:cNvSpPr/>
            <p:nvPr/>
          </p:nvSpPr>
          <p:spPr>
            <a:xfrm>
              <a:off x="0" y="0"/>
              <a:ext cx="1110711" cy="840789"/>
            </a:xfrm>
            <a:custGeom>
              <a:avLst/>
              <a:gdLst/>
              <a:ahLst/>
              <a:cxnLst/>
              <a:rect l="l" t="t" r="r" b="b"/>
              <a:pathLst>
                <a:path w="1110711" h="840789">
                  <a:moveTo>
                    <a:pt x="119326" y="0"/>
                  </a:moveTo>
                  <a:lnTo>
                    <a:pt x="991385" y="0"/>
                  </a:lnTo>
                  <a:cubicBezTo>
                    <a:pt x="1057287" y="0"/>
                    <a:pt x="1110711" y="53424"/>
                    <a:pt x="1110711" y="119326"/>
                  </a:cubicBezTo>
                  <a:lnTo>
                    <a:pt x="1110711" y="721463"/>
                  </a:lnTo>
                  <a:cubicBezTo>
                    <a:pt x="1110711" y="787365"/>
                    <a:pt x="1057287" y="840789"/>
                    <a:pt x="991385" y="840789"/>
                  </a:cubicBezTo>
                  <a:lnTo>
                    <a:pt x="119326" y="840789"/>
                  </a:lnTo>
                  <a:cubicBezTo>
                    <a:pt x="87679" y="840789"/>
                    <a:pt x="57328" y="828217"/>
                    <a:pt x="34950" y="805839"/>
                  </a:cubicBezTo>
                  <a:cubicBezTo>
                    <a:pt x="12572" y="783461"/>
                    <a:pt x="0" y="753110"/>
                    <a:pt x="0" y="721463"/>
                  </a:cubicBezTo>
                  <a:lnTo>
                    <a:pt x="0" y="119326"/>
                  </a:lnTo>
                  <a:cubicBezTo>
                    <a:pt x="0" y="53424"/>
                    <a:pt x="53424" y="0"/>
                    <a:pt x="119326"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BAF5184-3A5F-36C5-4293-ADF791820C52}"/>
                </a:ext>
              </a:extLst>
            </p:cNvPr>
            <p:cNvSpPr txBox="1"/>
            <p:nvPr/>
          </p:nvSpPr>
          <p:spPr>
            <a:xfrm>
              <a:off x="0" y="-57150"/>
              <a:ext cx="1110711" cy="897939"/>
            </a:xfrm>
            <a:prstGeom prst="rect">
              <a:avLst/>
            </a:prstGeom>
          </p:spPr>
          <p:txBody>
            <a:bodyPr lIns="25400" tIns="25400" rIns="25400" bIns="25400" rtlCol="0" anchor="ctr"/>
            <a:lstStyle/>
            <a:p>
              <a:pPr marL="0" marR="0" lvl="0" indent="0" algn="ctr" defTabSz="457200" rtl="0" eaLnBrk="1" fontAlgn="auto" latinLnBrk="0" hangingPunct="1">
                <a:lnSpc>
                  <a:spcPts val="154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a:extLst>
              <a:ext uri="{FF2B5EF4-FFF2-40B4-BE49-F238E27FC236}">
                <a16:creationId xmlns:a16="http://schemas.microsoft.com/office/drawing/2014/main" id="{0885CA65-1327-4DCE-45DF-2D3B948EAD90}"/>
              </a:ext>
            </a:extLst>
          </p:cNvPr>
          <p:cNvSpPr txBox="1"/>
          <p:nvPr/>
        </p:nvSpPr>
        <p:spPr>
          <a:xfrm>
            <a:off x="979455" y="2044925"/>
            <a:ext cx="5392770" cy="1310615"/>
          </a:xfrm>
          <a:prstGeom prst="rect">
            <a:avLst/>
          </a:prstGeom>
        </p:spPr>
        <p:txBody>
          <a:bodyPr wrap="square" lIns="0" tIns="0" rIns="0" bIns="0" rtlCol="0" anchor="t">
            <a:spAutoFit/>
          </a:bodyPr>
          <a:lstStyle/>
          <a:p>
            <a:pPr marL="0" marR="0" lvl="0" indent="0" algn="l" defTabSz="457200" rtl="0" eaLnBrk="1" fontAlgn="auto" latinLnBrk="0" hangingPunct="1">
              <a:lnSpc>
                <a:spcPts val="52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Poppins Bold"/>
                <a:ea typeface="Poppins Bold"/>
                <a:cs typeface="Poppins Bold"/>
                <a:sym typeface="Poppins Bold"/>
              </a:rPr>
              <a:t>How are teachers doing?</a:t>
            </a:r>
          </a:p>
        </p:txBody>
      </p:sp>
      <p:sp>
        <p:nvSpPr>
          <p:cNvPr id="7" name="Freeform 7">
            <a:extLst>
              <a:ext uri="{FF2B5EF4-FFF2-40B4-BE49-F238E27FC236}">
                <a16:creationId xmlns:a16="http://schemas.microsoft.com/office/drawing/2014/main" id="{C4EEDFF0-1C1C-25D1-72B8-7CEDA9BAC4D3}"/>
              </a:ext>
            </a:extLst>
          </p:cNvPr>
          <p:cNvSpPr/>
          <p:nvPr/>
        </p:nvSpPr>
        <p:spPr>
          <a:xfrm>
            <a:off x="7822746" y="1250496"/>
            <a:ext cx="2642508" cy="2642508"/>
          </a:xfrm>
          <a:custGeom>
            <a:avLst/>
            <a:gdLst/>
            <a:ahLst/>
            <a:cxnLst/>
            <a:rect l="l" t="t" r="r" b="b"/>
            <a:pathLst>
              <a:path w="5285016" h="5285016">
                <a:moveTo>
                  <a:pt x="0" y="0"/>
                </a:moveTo>
                <a:lnTo>
                  <a:pt x="5285016" y="0"/>
                </a:lnTo>
                <a:lnTo>
                  <a:pt x="5285016" y="5285016"/>
                </a:lnTo>
                <a:lnTo>
                  <a:pt x="0" y="5285016"/>
                </a:lnTo>
                <a:lnTo>
                  <a:pt x="0" y="0"/>
                </a:lnTo>
                <a:close/>
              </a:path>
            </a:pathLst>
          </a:custGeom>
          <a:blipFill>
            <a:blip r:embed="rId2">
              <a:alphaModFix amt="5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175300"/>
      </p:ext>
    </p:extLst>
  </p:cSld>
  <p:clrMapOvr>
    <a:masterClrMapping/>
  </p:clrMapOvr>
</p:sld>
</file>

<file path=ppt/theme/theme1.xml><?xml version="1.0" encoding="utf-8"?>
<a:theme xmlns:a="http://schemas.openxmlformats.org/drawingml/2006/main" name="EDU PPT">
  <a:themeElements>
    <a:clrScheme name="EDU PPT">
      <a:dk1>
        <a:srgbClr val="000000"/>
      </a:dk1>
      <a:lt1>
        <a:srgbClr val="FFFFFF"/>
      </a:lt1>
      <a:dk2>
        <a:srgbClr val="000000"/>
      </a:dk2>
      <a:lt2>
        <a:srgbClr val="F2F2F2"/>
      </a:lt2>
      <a:accent1>
        <a:srgbClr val="032E61"/>
      </a:accent1>
      <a:accent2>
        <a:srgbClr val="00B5B5"/>
      </a:accent2>
      <a:accent3>
        <a:srgbClr val="79AF02"/>
      </a:accent3>
      <a:accent4>
        <a:srgbClr val="04A379"/>
      </a:accent4>
      <a:accent5>
        <a:srgbClr val="6C016F"/>
      </a:accent5>
      <a:accent6>
        <a:srgbClr val="FFC0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 PPT" id="{B3614CC8-81AF-43E6-8681-CDA736A2ECEC}" vid="{09651357-3FA7-40CF-8F5B-1419683D927E}"/>
    </a:ext>
  </a:extLst>
</a:theme>
</file>

<file path=ppt/theme/theme2.xml><?xml version="1.0" encoding="utf-8"?>
<a:theme xmlns:a="http://schemas.openxmlformats.org/drawingml/2006/main" name="1_EDU PPT">
  <a:themeElements>
    <a:clrScheme name="EDU PPT">
      <a:dk1>
        <a:srgbClr val="000000"/>
      </a:dk1>
      <a:lt1>
        <a:srgbClr val="FFFFFF"/>
      </a:lt1>
      <a:dk2>
        <a:srgbClr val="000000"/>
      </a:dk2>
      <a:lt2>
        <a:srgbClr val="F2F2F2"/>
      </a:lt2>
      <a:accent1>
        <a:srgbClr val="032E61"/>
      </a:accent1>
      <a:accent2>
        <a:srgbClr val="00B5B5"/>
      </a:accent2>
      <a:accent3>
        <a:srgbClr val="79AF02"/>
      </a:accent3>
      <a:accent4>
        <a:srgbClr val="04A379"/>
      </a:accent4>
      <a:accent5>
        <a:srgbClr val="6C016F"/>
      </a:accent5>
      <a:accent6>
        <a:srgbClr val="FFC0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 PPT" id="{B3614CC8-81AF-43E6-8681-CDA736A2ECEC}" vid="{09651357-3FA7-40CF-8F5B-1419683D92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01d9c75-6aea-4a3c-a0af-4779c3868e32" xsi:nil="true"/>
    <lcf76f155ced4ddcb4097134ff3c332f xmlns="39f90038-9926-47f4-8a4b-abc45eb899d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43064DD2100845B5D59A74013A19E5" ma:contentTypeVersion="19" ma:contentTypeDescription="Create a new document." ma:contentTypeScope="" ma:versionID="40e4081c5885d791b25d8802bfe72a01">
  <xsd:schema xmlns:xsd="http://www.w3.org/2001/XMLSchema" xmlns:xs="http://www.w3.org/2001/XMLSchema" xmlns:p="http://schemas.microsoft.com/office/2006/metadata/properties" xmlns:ns2="39f90038-9926-47f4-8a4b-abc45eb899d0" xmlns:ns3="f01d9c75-6aea-4a3c-a0af-4779c3868e32" targetNamespace="http://schemas.microsoft.com/office/2006/metadata/properties" ma:root="true" ma:fieldsID="91c0398518d944995bd8093ee0264acb" ns2:_="" ns3:_="">
    <xsd:import namespace="39f90038-9926-47f4-8a4b-abc45eb899d0"/>
    <xsd:import namespace="f01d9c75-6aea-4a3c-a0af-4779c3868e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f90038-9926-47f4-8a4b-abc45eb89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b2addfa-c26d-4e3b-b240-f6c3bd38282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1d9c75-6aea-4a3c-a0af-4779c3868e3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34debf-8232-4828-9e91-116c01db72a8}" ma:internalName="TaxCatchAll" ma:showField="CatchAllData" ma:web="f01d9c75-6aea-4a3c-a0af-4779c3868e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8113A6-F080-495E-AF4F-A4BF734C7091}">
  <ds:schemaRefs>
    <ds:schemaRef ds:uri="39f90038-9926-47f4-8a4b-abc45eb899d0"/>
    <ds:schemaRef ds:uri="f01d9c75-6aea-4a3c-a0af-4779c3868e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A8D847-B582-4799-80CB-78B778CF1625}">
  <ds:schemaRefs>
    <ds:schemaRef ds:uri="http://schemas.microsoft.com/sharepoint/v3/contenttype/forms"/>
  </ds:schemaRefs>
</ds:datastoreItem>
</file>

<file path=customXml/itemProps3.xml><?xml version="1.0" encoding="utf-8"?>
<ds:datastoreItem xmlns:ds="http://schemas.openxmlformats.org/officeDocument/2006/customXml" ds:itemID="{1E820D03-B1D6-4283-854A-F7E1CB5E84C4}">
  <ds:schemaRefs>
    <ds:schemaRef ds:uri="39f90038-9926-47f4-8a4b-abc45eb899d0"/>
    <ds:schemaRef ds:uri="f01d9c75-6aea-4a3c-a0af-4779c3868e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69</TotalTime>
  <Words>767</Words>
  <Application>Microsoft Office PowerPoint</Application>
  <PresentationFormat>On-screen Show (16:9)</PresentationFormat>
  <Paragraphs>77</Paragraphs>
  <Slides>21</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Aptos</vt:lpstr>
      <vt:lpstr>Aptos Narrow</vt:lpstr>
      <vt:lpstr>Arial</vt:lpstr>
      <vt:lpstr>Arial Narrow</vt:lpstr>
      <vt:lpstr>Calibri</vt:lpstr>
      <vt:lpstr>Calibri Light</vt:lpstr>
      <vt:lpstr>Poppins</vt:lpstr>
      <vt:lpstr>Poppins Bold</vt:lpstr>
      <vt:lpstr>Poppins Light</vt:lpstr>
      <vt:lpstr>Wingdings</vt:lpstr>
      <vt:lpstr>EDU PPT</vt:lpstr>
      <vt:lpstr>1_EDU PPT</vt:lpstr>
      <vt:lpstr>Office Theme</vt:lpstr>
      <vt:lpstr>PowerPoint Presentation</vt:lpstr>
      <vt:lpstr>What is the Teaching and Learning International Survey (TALIS)</vt:lpstr>
      <vt:lpstr>PowerPoint Presentation</vt:lpstr>
      <vt:lpstr>Students are more diverse</vt:lpstr>
      <vt:lpstr>PowerPoint Presentation</vt:lpstr>
      <vt:lpstr>More students are diagnosed with special needs</vt:lpstr>
      <vt:lpstr>Online and hybrid instruction are here to stay</vt:lpstr>
      <vt:lpstr>Teachers are using artificial intelligence</vt:lpstr>
      <vt:lpstr>PowerPoint Presentation</vt:lpstr>
      <vt:lpstr>Stress is increasing in many education systems</vt:lpstr>
      <vt:lpstr>Teachers feel less prepared to deal with contemporary issues</vt:lpstr>
      <vt:lpstr>Though some teachers are more prepared than others</vt:lpstr>
      <vt:lpstr>Female teachers are more stressed</vt:lpstr>
      <vt:lpstr>Maintaining discipline is more stressful for novice teachers</vt:lpstr>
      <vt:lpstr>And they are allocated to more difficult environments</vt:lpstr>
      <vt:lpstr>In some systems, a high share of young teachers wish to leave the profession</vt:lpstr>
      <vt:lpstr>Teachers are concerned about technology</vt:lpstr>
      <vt:lpstr>They are concerned about AI</vt:lpstr>
      <vt:lpstr>Teachers’ job satisfaction is high</vt:lpstr>
      <vt:lpstr>How to keep them satisfied?</vt:lpstr>
      <vt:lpstr>PowerPoint Presentation</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SHIN Della, EDU</dc:creator>
  <cp:lastModifiedBy>Anita Vahere-Abražune</cp:lastModifiedBy>
  <cp:revision>4</cp:revision>
  <dcterms:created xsi:type="dcterms:W3CDTF">2022-06-22T08:19:33Z</dcterms:created>
  <dcterms:modified xsi:type="dcterms:W3CDTF">2026-04-13T09:23:55Z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0x0101003E43064DD2100845B5D59A74013A19E5</vt:lpwstr>
  </property>
  <property fmtid="{D5CDD505-2E9C-101B-9397-08002B2CF9AE}" pid="3" name="OECDTopic">
    <vt:lpwstr/>
  </property>
  <property fmtid="{D5CDD505-2E9C-101B-9397-08002B2CF9AE}" pid="4" name="OECDCountry">
    <vt:lpwstr/>
  </property>
  <property fmtid="{D5CDD505-2E9C-101B-9397-08002B2CF9AE}" pid="5" name="OECDKeywords">
    <vt:lpwstr/>
  </property>
  <property fmtid="{D5CDD505-2E9C-101B-9397-08002B2CF9AE}" pid="6" name="ClassificationContentMarkingFooterText">
    <vt:lpwstr>Restricted Use - À usage restreint</vt:lpwstr>
  </property>
  <property fmtid="{D5CDD505-2E9C-101B-9397-08002B2CF9AE}" pid="7" name="MSIP_Label_0e5510b0-e729-4ef0-a3dd-4ba0dfe56c99_Name">
    <vt:lpwstr>Restricted Use</vt:lpwstr>
  </property>
  <property fmtid="{D5CDD505-2E9C-101B-9397-08002B2CF9AE}" pid="8" name="MediaServiceImageTags">
    <vt:lpwstr/>
  </property>
  <property fmtid="{D5CDD505-2E9C-101B-9397-08002B2CF9AE}" pid="9" name="MSIP_Label_0e5510b0-e729-4ef0-a3dd-4ba0dfe56c99_ActionId">
    <vt:lpwstr>cd8c69fa-0357-49f1-a715-743caacd847a</vt:lpwstr>
  </property>
  <property fmtid="{D5CDD505-2E9C-101B-9397-08002B2CF9AE}" pid="10" name="MSIP_Label_0e5510b0-e729-4ef0-a3dd-4ba0dfe56c99_SiteId">
    <vt:lpwstr>ac41c7d4-1f61-460d-b0f4-fc925a2b471c</vt:lpwstr>
  </property>
  <property fmtid="{D5CDD505-2E9C-101B-9397-08002B2CF9AE}" pid="11" name="MSIP_Label_0e5510b0-e729-4ef0-a3dd-4ba0dfe56c99_Method">
    <vt:lpwstr>Standard</vt:lpwstr>
  </property>
  <property fmtid="{D5CDD505-2E9C-101B-9397-08002B2CF9AE}" pid="12" name="ClassificationContentMarkingFooterLocations">
    <vt:lpwstr>EDU PPT:5</vt:lpwstr>
  </property>
  <property fmtid="{D5CDD505-2E9C-101B-9397-08002B2CF9AE}" pid="13" name="MSIP_Label_0e5510b0-e729-4ef0-a3dd-4ba0dfe56c99_ContentBits">
    <vt:lpwstr>2</vt:lpwstr>
  </property>
  <property fmtid="{D5CDD505-2E9C-101B-9397-08002B2CF9AE}" pid="14" name="MSIP_Label_0e5510b0-e729-4ef0-a3dd-4ba0dfe56c99_Enabled">
    <vt:lpwstr>true</vt:lpwstr>
  </property>
  <property fmtid="{D5CDD505-2E9C-101B-9397-08002B2CF9AE}" pid="15" name="MSIP_Label_0e5510b0-e729-4ef0-a3dd-4ba0dfe56c99_SetDate">
    <vt:lpwstr>2025-01-08T09:13:27Z</vt:lpwstr>
  </property>
</Properties>
</file>