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4" r:id="rId2"/>
    <p:sldId id="361" r:id="rId3"/>
    <p:sldId id="379" r:id="rId4"/>
    <p:sldId id="383" r:id="rId5"/>
    <p:sldId id="382" r:id="rId6"/>
    <p:sldId id="365" r:id="rId7"/>
    <p:sldId id="377" r:id="rId8"/>
    <p:sldId id="362" r:id="rId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klusējuma sadaļa" id="{1AA620D8-B387-4AB9-B88D-A5963C609BD6}">
          <p14:sldIdLst>
            <p14:sldId id="284"/>
            <p14:sldId id="361"/>
            <p14:sldId id="379"/>
            <p14:sldId id="383"/>
            <p14:sldId id="382"/>
            <p14:sldId id="365"/>
            <p14:sldId id="377"/>
            <p14:sldId id="3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3F460-1690-4A0F-92A0-FA116E9DED67}" v="77" dt="2026-06-08T16:54:40.538"/>
  </p1510:revLst>
</p1510:revInfo>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Vidējs stils 2 - izcēlum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Vidējs stils 4 - izcēlum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Vidējs stils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Vidējs stils 4 - izcēlum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Dizaina stils 1 - izcēlum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249" autoAdjust="0"/>
  </p:normalViewPr>
  <p:slideViewPr>
    <p:cSldViewPr snapToGrid="0">
      <p:cViewPr varScale="1">
        <p:scale>
          <a:sx n="77" d="100"/>
          <a:sy n="77" d="100"/>
        </p:scale>
        <p:origin x="58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lita Rūsiņa" userId="58067e95-edf6-4931-97e7-aeafb3930e74" providerId="ADAL" clId="{0352A389-9E4B-4BF0-90E7-29EEF96A1675}"/>
    <pc:docChg chg="undo custSel delSld modSld modSection">
      <pc:chgData name="Lolita Rūsiņa" userId="58067e95-edf6-4931-97e7-aeafb3930e74" providerId="ADAL" clId="{0352A389-9E4B-4BF0-90E7-29EEF96A1675}" dt="2026-06-08T17:02:07.895" v="1213" actId="113"/>
      <pc:docMkLst>
        <pc:docMk/>
      </pc:docMkLst>
      <pc:sldChg chg="addSp delSp modSp mod">
        <pc:chgData name="Lolita Rūsiņa" userId="58067e95-edf6-4931-97e7-aeafb3930e74" providerId="ADAL" clId="{0352A389-9E4B-4BF0-90E7-29EEF96A1675}" dt="2026-06-05T10:26:18.219" v="402" actId="20577"/>
        <pc:sldMkLst>
          <pc:docMk/>
          <pc:sldMk cId="0" sldId="284"/>
        </pc:sldMkLst>
        <pc:spChg chg="mod">
          <ac:chgData name="Lolita Rūsiņa" userId="58067e95-edf6-4931-97e7-aeafb3930e74" providerId="ADAL" clId="{0352A389-9E4B-4BF0-90E7-29EEF96A1675}" dt="2026-06-05T10:26:18.219" v="402" actId="20577"/>
          <ac:spMkLst>
            <pc:docMk/>
            <pc:sldMk cId="0" sldId="284"/>
            <ac:spMk id="2" creationId="{00000000-0000-0000-0000-000000000000}"/>
          </ac:spMkLst>
        </pc:spChg>
        <pc:spChg chg="mod">
          <ac:chgData name="Lolita Rūsiņa" userId="58067e95-edf6-4931-97e7-aeafb3930e74" providerId="ADAL" clId="{0352A389-9E4B-4BF0-90E7-29EEF96A1675}" dt="2026-06-05T10:26:04.108" v="388" actId="20577"/>
          <ac:spMkLst>
            <pc:docMk/>
            <pc:sldMk cId="0" sldId="284"/>
            <ac:spMk id="8195" creationId="{00000000-0000-0000-0000-000000000000}"/>
          </ac:spMkLst>
        </pc:spChg>
        <pc:picChg chg="add mod">
          <ac:chgData name="Lolita Rūsiņa" userId="58067e95-edf6-4931-97e7-aeafb3930e74" providerId="ADAL" clId="{0352A389-9E4B-4BF0-90E7-29EEF96A1675}" dt="2026-06-05T10:24:25.961" v="270" actId="14100"/>
          <ac:picMkLst>
            <pc:docMk/>
            <pc:sldMk cId="0" sldId="284"/>
            <ac:picMk id="5" creationId="{0444067C-E33F-F9DC-6F54-5B94546AE254}"/>
          </ac:picMkLst>
        </pc:picChg>
        <pc:picChg chg="add mod">
          <ac:chgData name="Lolita Rūsiņa" userId="58067e95-edf6-4931-97e7-aeafb3930e74" providerId="ADAL" clId="{0352A389-9E4B-4BF0-90E7-29EEF96A1675}" dt="2026-06-05T10:24:39.561" v="273" actId="14100"/>
          <ac:picMkLst>
            <pc:docMk/>
            <pc:sldMk cId="0" sldId="284"/>
            <ac:picMk id="7" creationId="{309F6728-3705-A884-FA4B-BEF26DEB1341}"/>
          </ac:picMkLst>
        </pc:picChg>
      </pc:sldChg>
      <pc:sldChg chg="addSp delSp modSp mod">
        <pc:chgData name="Lolita Rūsiņa" userId="58067e95-edf6-4931-97e7-aeafb3930e74" providerId="ADAL" clId="{0352A389-9E4B-4BF0-90E7-29EEF96A1675}" dt="2026-06-07T10:16:08.364" v="1097" actId="121"/>
        <pc:sldMkLst>
          <pc:docMk/>
          <pc:sldMk cId="1383063701" sldId="361"/>
        </pc:sldMkLst>
        <pc:spChg chg="mod">
          <ac:chgData name="Lolita Rūsiņa" userId="58067e95-edf6-4931-97e7-aeafb3930e74" providerId="ADAL" clId="{0352A389-9E4B-4BF0-90E7-29EEF96A1675}" dt="2026-06-07T10:08:32.964" v="1051" actId="14100"/>
          <ac:spMkLst>
            <pc:docMk/>
            <pc:sldMk cId="1383063701" sldId="361"/>
            <ac:spMk id="7" creationId="{6EFFA2A2-699B-412B-9110-06A81F8DD6F8}"/>
          </ac:spMkLst>
        </pc:spChg>
        <pc:spChg chg="mod">
          <ac:chgData name="Lolita Rūsiņa" userId="58067e95-edf6-4931-97e7-aeafb3930e74" providerId="ADAL" clId="{0352A389-9E4B-4BF0-90E7-29EEF96A1675}" dt="2026-06-07T10:16:08.364" v="1097" actId="121"/>
          <ac:spMkLst>
            <pc:docMk/>
            <pc:sldMk cId="1383063701" sldId="361"/>
            <ac:spMk id="12" creationId="{4E0D069E-949B-4137-9D56-205394B5ED1F}"/>
          </ac:spMkLst>
        </pc:spChg>
        <pc:spChg chg="add del mod">
          <ac:chgData name="Lolita Rūsiņa" userId="58067e95-edf6-4931-97e7-aeafb3930e74" providerId="ADAL" clId="{0352A389-9E4B-4BF0-90E7-29EEF96A1675}" dt="2026-06-07T10:05:22.805" v="1005" actId="113"/>
          <ac:spMkLst>
            <pc:docMk/>
            <pc:sldMk cId="1383063701" sldId="361"/>
            <ac:spMk id="15" creationId="{B34FE429-2155-E64D-D20E-F8B2784D15F8}"/>
          </ac:spMkLst>
        </pc:spChg>
      </pc:sldChg>
      <pc:sldChg chg="delSp mod">
        <pc:chgData name="Lolita Rūsiņa" userId="58067e95-edf6-4931-97e7-aeafb3930e74" providerId="ADAL" clId="{0352A389-9E4B-4BF0-90E7-29EEF96A1675}" dt="2026-06-07T10:05:06.682" v="1003" actId="21"/>
        <pc:sldMkLst>
          <pc:docMk/>
          <pc:sldMk cId="25520930" sldId="362"/>
        </pc:sldMkLst>
        <pc:spChg chg="del">
          <ac:chgData name="Lolita Rūsiņa" userId="58067e95-edf6-4931-97e7-aeafb3930e74" providerId="ADAL" clId="{0352A389-9E4B-4BF0-90E7-29EEF96A1675}" dt="2026-06-07T10:05:06.682" v="1003" actId="21"/>
          <ac:spMkLst>
            <pc:docMk/>
            <pc:sldMk cId="25520930" sldId="362"/>
            <ac:spMk id="8195" creationId="{00000000-0000-0000-0000-000000000000}"/>
          </ac:spMkLst>
        </pc:spChg>
      </pc:sldChg>
      <pc:sldChg chg="del">
        <pc:chgData name="Lolita Rūsiņa" userId="58067e95-edf6-4931-97e7-aeafb3930e74" providerId="ADAL" clId="{0352A389-9E4B-4BF0-90E7-29EEF96A1675}" dt="2026-06-07T09:51:47.928" v="881" actId="2696"/>
        <pc:sldMkLst>
          <pc:docMk/>
          <pc:sldMk cId="641834664" sldId="363"/>
        </pc:sldMkLst>
      </pc:sldChg>
      <pc:sldChg chg="addSp delSp modSp mod">
        <pc:chgData name="Lolita Rūsiņa" userId="58067e95-edf6-4931-97e7-aeafb3930e74" providerId="ADAL" clId="{0352A389-9E4B-4BF0-90E7-29EEF96A1675}" dt="2026-06-08T17:02:00.400" v="1212" actId="113"/>
        <pc:sldMkLst>
          <pc:docMk/>
          <pc:sldMk cId="1877847743" sldId="365"/>
        </pc:sldMkLst>
        <pc:spChg chg="mod">
          <ac:chgData name="Lolita Rūsiņa" userId="58067e95-edf6-4931-97e7-aeafb3930e74" providerId="ADAL" clId="{0352A389-9E4B-4BF0-90E7-29EEF96A1675}" dt="2026-06-08T17:02:00.400" v="1212" actId="113"/>
          <ac:spMkLst>
            <pc:docMk/>
            <pc:sldMk cId="1877847743" sldId="365"/>
            <ac:spMk id="2" creationId="{34614887-8C10-43AF-8BD9-11B1341E5744}"/>
          </ac:spMkLst>
        </pc:spChg>
        <pc:spChg chg="add del mod">
          <ac:chgData name="Lolita Rūsiņa" userId="58067e95-edf6-4931-97e7-aeafb3930e74" providerId="ADAL" clId="{0352A389-9E4B-4BF0-90E7-29EEF96A1675}" dt="2026-06-07T09:41:39.463" v="791" actId="22"/>
          <ac:spMkLst>
            <pc:docMk/>
            <pc:sldMk cId="1877847743" sldId="365"/>
            <ac:spMk id="5" creationId="{877E2971-E8EC-CCB7-DF82-1B48781790E8}"/>
          </ac:spMkLst>
        </pc:spChg>
        <pc:spChg chg="mod">
          <ac:chgData name="Lolita Rūsiņa" userId="58067e95-edf6-4931-97e7-aeafb3930e74" providerId="ADAL" clId="{0352A389-9E4B-4BF0-90E7-29EEF96A1675}" dt="2026-06-07T09:40:59.755" v="789" actId="14100"/>
          <ac:spMkLst>
            <pc:docMk/>
            <pc:sldMk cId="1877847743" sldId="365"/>
            <ac:spMk id="6" creationId="{78D6AF96-A57D-48D4-A051-29FBFBC16134}"/>
          </ac:spMkLst>
        </pc:spChg>
        <pc:picChg chg="del">
          <ac:chgData name="Lolita Rūsiņa" userId="58067e95-edf6-4931-97e7-aeafb3930e74" providerId="ADAL" clId="{0352A389-9E4B-4BF0-90E7-29EEF96A1675}" dt="2026-06-07T09:41:02.668" v="790" actId="21"/>
          <ac:picMkLst>
            <pc:docMk/>
            <pc:sldMk cId="1877847743" sldId="365"/>
            <ac:picMk id="4" creationId="{CA3722B3-A908-4462-A613-2315678F9BCB}"/>
          </ac:picMkLst>
        </pc:picChg>
        <pc:picChg chg="add mod ord">
          <ac:chgData name="Lolita Rūsiņa" userId="58067e95-edf6-4931-97e7-aeafb3930e74" providerId="ADAL" clId="{0352A389-9E4B-4BF0-90E7-29EEF96A1675}" dt="2026-06-07T09:42:07.836" v="796" actId="1076"/>
          <ac:picMkLst>
            <pc:docMk/>
            <pc:sldMk cId="1877847743" sldId="365"/>
            <ac:picMk id="8" creationId="{1D9CDE4B-2083-9D90-DEC3-1D4B4DF7E72B}"/>
          </ac:picMkLst>
        </pc:picChg>
      </pc:sldChg>
      <pc:sldChg chg="del">
        <pc:chgData name="Lolita Rūsiņa" userId="58067e95-edf6-4931-97e7-aeafb3930e74" providerId="ADAL" clId="{0352A389-9E4B-4BF0-90E7-29EEF96A1675}" dt="2026-06-07T09:51:44.303" v="880" actId="2696"/>
        <pc:sldMkLst>
          <pc:docMk/>
          <pc:sldMk cId="1033705236" sldId="366"/>
        </pc:sldMkLst>
      </pc:sldChg>
      <pc:sldChg chg="del">
        <pc:chgData name="Lolita Rūsiņa" userId="58067e95-edf6-4931-97e7-aeafb3930e74" providerId="ADAL" clId="{0352A389-9E4B-4BF0-90E7-29EEF96A1675}" dt="2026-06-07T10:04:54.077" v="1002" actId="2696"/>
        <pc:sldMkLst>
          <pc:docMk/>
          <pc:sldMk cId="2323223430" sldId="370"/>
        </pc:sldMkLst>
      </pc:sldChg>
      <pc:sldChg chg="del">
        <pc:chgData name="Lolita Rūsiņa" userId="58067e95-edf6-4931-97e7-aeafb3930e74" providerId="ADAL" clId="{0352A389-9E4B-4BF0-90E7-29EEF96A1675}" dt="2026-06-07T09:51:35.416" v="879" actId="2696"/>
        <pc:sldMkLst>
          <pc:docMk/>
          <pc:sldMk cId="3603558463" sldId="371"/>
        </pc:sldMkLst>
      </pc:sldChg>
      <pc:sldChg chg="del">
        <pc:chgData name="Lolita Rūsiņa" userId="58067e95-edf6-4931-97e7-aeafb3930e74" providerId="ADAL" clId="{0352A389-9E4B-4BF0-90E7-29EEF96A1675}" dt="2026-06-07T10:04:35.801" v="1000" actId="2696"/>
        <pc:sldMkLst>
          <pc:docMk/>
          <pc:sldMk cId="1915615229" sldId="373"/>
        </pc:sldMkLst>
      </pc:sldChg>
      <pc:sldChg chg="del">
        <pc:chgData name="Lolita Rūsiņa" userId="58067e95-edf6-4931-97e7-aeafb3930e74" providerId="ADAL" clId="{0352A389-9E4B-4BF0-90E7-29EEF96A1675}" dt="2026-06-07T10:04:47.034" v="1001" actId="2696"/>
        <pc:sldMkLst>
          <pc:docMk/>
          <pc:sldMk cId="1110967785" sldId="374"/>
        </pc:sldMkLst>
      </pc:sldChg>
      <pc:sldChg chg="addSp delSp modSp mod">
        <pc:chgData name="Lolita Rūsiņa" userId="58067e95-edf6-4931-97e7-aeafb3930e74" providerId="ADAL" clId="{0352A389-9E4B-4BF0-90E7-29EEF96A1675}" dt="2026-06-07T10:23:16.714" v="1201" actId="27636"/>
        <pc:sldMkLst>
          <pc:docMk/>
          <pc:sldMk cId="3892635455" sldId="377"/>
        </pc:sldMkLst>
        <pc:spChg chg="add mod">
          <ac:chgData name="Lolita Rūsiņa" userId="58067e95-edf6-4931-97e7-aeafb3930e74" providerId="ADAL" clId="{0352A389-9E4B-4BF0-90E7-29EEF96A1675}" dt="2026-06-07T10:23:16.714" v="1201" actId="27636"/>
          <ac:spMkLst>
            <pc:docMk/>
            <pc:sldMk cId="3892635455" sldId="377"/>
            <ac:spMk id="3" creationId="{60059834-92FA-4795-C21A-4ECD1284DE72}"/>
          </ac:spMkLst>
        </pc:spChg>
        <pc:spChg chg="del">
          <ac:chgData name="Lolita Rūsiņa" userId="58067e95-edf6-4931-97e7-aeafb3930e74" providerId="ADAL" clId="{0352A389-9E4B-4BF0-90E7-29EEF96A1675}" dt="2026-06-07T09:45:52.976" v="831" actId="21"/>
          <ac:spMkLst>
            <pc:docMk/>
            <pc:sldMk cId="3892635455" sldId="377"/>
            <ac:spMk id="7" creationId="{F626145E-C225-4F52-BA09-9BB67AFBA5B2}"/>
          </ac:spMkLst>
        </pc:spChg>
        <pc:spChg chg="mod">
          <ac:chgData name="Lolita Rūsiņa" userId="58067e95-edf6-4931-97e7-aeafb3930e74" providerId="ADAL" clId="{0352A389-9E4B-4BF0-90E7-29EEF96A1675}" dt="2026-06-07T09:45:23.270" v="827" actId="1076"/>
          <ac:spMkLst>
            <pc:docMk/>
            <pc:sldMk cId="3892635455" sldId="377"/>
            <ac:spMk id="8" creationId="{C942A3C4-82A6-4E61-A352-B988399872EF}"/>
          </ac:spMkLst>
        </pc:spChg>
        <pc:picChg chg="add mod">
          <ac:chgData name="Lolita Rūsiņa" userId="58067e95-edf6-4931-97e7-aeafb3930e74" providerId="ADAL" clId="{0352A389-9E4B-4BF0-90E7-29EEF96A1675}" dt="2026-06-07T09:58:08.437" v="965" actId="1076"/>
          <ac:picMkLst>
            <pc:docMk/>
            <pc:sldMk cId="3892635455" sldId="377"/>
            <ac:picMk id="5" creationId="{351FBA2D-A2B0-6F0A-FAF0-6B30113BAEF9}"/>
          </ac:picMkLst>
        </pc:picChg>
        <pc:picChg chg="del">
          <ac:chgData name="Lolita Rūsiņa" userId="58067e95-edf6-4931-97e7-aeafb3930e74" providerId="ADAL" clId="{0352A389-9E4B-4BF0-90E7-29EEF96A1675}" dt="2026-06-07T09:45:35.242" v="828" actId="21"/>
          <ac:picMkLst>
            <pc:docMk/>
            <pc:sldMk cId="3892635455" sldId="377"/>
            <ac:picMk id="6" creationId="{B990B89F-9399-4DA1-B38A-9B352D637659}"/>
          </ac:picMkLst>
        </pc:picChg>
        <pc:picChg chg="add mod">
          <ac:chgData name="Lolita Rūsiņa" userId="58067e95-edf6-4931-97e7-aeafb3930e74" providerId="ADAL" clId="{0352A389-9E4B-4BF0-90E7-29EEF96A1675}" dt="2026-06-07T09:59:19.955" v="974" actId="14100"/>
          <ac:picMkLst>
            <pc:docMk/>
            <pc:sldMk cId="3892635455" sldId="377"/>
            <ac:picMk id="10" creationId="{62DF2CC2-87B3-5386-7BA6-3156A79FDB04}"/>
          </ac:picMkLst>
        </pc:picChg>
        <pc:picChg chg="add mod">
          <ac:chgData name="Lolita Rūsiņa" userId="58067e95-edf6-4931-97e7-aeafb3930e74" providerId="ADAL" clId="{0352A389-9E4B-4BF0-90E7-29EEF96A1675}" dt="2026-06-07T10:01:30.771" v="998" actId="1076"/>
          <ac:picMkLst>
            <pc:docMk/>
            <pc:sldMk cId="3892635455" sldId="377"/>
            <ac:picMk id="12" creationId="{9096682B-0F87-5ECD-2641-689AFAD89F38}"/>
          </ac:picMkLst>
        </pc:picChg>
      </pc:sldChg>
      <pc:sldChg chg="addSp delSp modSp mod">
        <pc:chgData name="Lolita Rūsiņa" userId="58067e95-edf6-4931-97e7-aeafb3930e74" providerId="ADAL" clId="{0352A389-9E4B-4BF0-90E7-29EEF96A1675}" dt="2026-06-07T10:17:10.098" v="1127" actId="14100"/>
        <pc:sldMkLst>
          <pc:docMk/>
          <pc:sldMk cId="3760495217" sldId="379"/>
        </pc:sldMkLst>
        <pc:spChg chg="mod">
          <ac:chgData name="Lolita Rūsiņa" userId="58067e95-edf6-4931-97e7-aeafb3930e74" providerId="ADAL" clId="{0352A389-9E4B-4BF0-90E7-29EEF96A1675}" dt="2026-06-07T10:17:10.098" v="1127" actId="14100"/>
          <ac:spMkLst>
            <pc:docMk/>
            <pc:sldMk cId="3760495217" sldId="379"/>
            <ac:spMk id="4" creationId="{A7F49731-6207-4452-B63E-941115BA191F}"/>
          </ac:spMkLst>
        </pc:spChg>
        <pc:spChg chg="add">
          <ac:chgData name="Lolita Rūsiņa" userId="58067e95-edf6-4931-97e7-aeafb3930e74" providerId="ADAL" clId="{0352A389-9E4B-4BF0-90E7-29EEF96A1675}" dt="2026-06-07T09:23:24.408" v="487"/>
          <ac:spMkLst>
            <pc:docMk/>
            <pc:sldMk cId="3760495217" sldId="379"/>
            <ac:spMk id="5" creationId="{61F90807-1185-F3C1-78F7-6B2280B5278D}"/>
          </ac:spMkLst>
        </pc:spChg>
        <pc:spChg chg="mod">
          <ac:chgData name="Lolita Rūsiņa" userId="58067e95-edf6-4931-97e7-aeafb3930e74" providerId="ADAL" clId="{0352A389-9E4B-4BF0-90E7-29EEF96A1675}" dt="2026-06-07T10:16:47.301" v="1125" actId="1076"/>
          <ac:spMkLst>
            <pc:docMk/>
            <pc:sldMk cId="3760495217" sldId="379"/>
            <ac:spMk id="6" creationId="{D026D6FE-5045-4A20-B2D5-BF49EB245A15}"/>
          </ac:spMkLst>
        </pc:spChg>
        <pc:spChg chg="add mod">
          <ac:chgData name="Lolita Rūsiņa" userId="58067e95-edf6-4931-97e7-aeafb3930e74" providerId="ADAL" clId="{0352A389-9E4B-4BF0-90E7-29EEF96A1675}" dt="2026-06-07T09:23:37.192" v="489"/>
          <ac:spMkLst>
            <pc:docMk/>
            <pc:sldMk cId="3760495217" sldId="379"/>
            <ac:spMk id="7" creationId="{2490966B-E595-AA44-092B-2FE57D7D4A94}"/>
          </ac:spMkLst>
        </pc:spChg>
        <pc:spChg chg="del">
          <ac:chgData name="Lolita Rūsiņa" userId="58067e95-edf6-4931-97e7-aeafb3930e74" providerId="ADAL" clId="{0352A389-9E4B-4BF0-90E7-29EEF96A1675}" dt="2026-06-07T09:21:30.514" v="447" actId="21"/>
          <ac:spMkLst>
            <pc:docMk/>
            <pc:sldMk cId="3760495217" sldId="379"/>
            <ac:spMk id="9" creationId="{1E3C24D3-93A3-4D50-9DD1-DF600FEEBEC9}"/>
          </ac:spMkLst>
        </pc:spChg>
        <pc:spChg chg="del topLvl">
          <ac:chgData name="Lolita Rūsiņa" userId="58067e95-edf6-4931-97e7-aeafb3930e74" providerId="ADAL" clId="{0352A389-9E4B-4BF0-90E7-29EEF96A1675}" dt="2026-06-07T09:21:36.250" v="448" actId="21"/>
          <ac:spMkLst>
            <pc:docMk/>
            <pc:sldMk cId="3760495217" sldId="379"/>
            <ac:spMk id="10" creationId="{E1BB7788-FB4C-4DB1-9D17-7840156FF3EB}"/>
          </ac:spMkLst>
        </pc:spChg>
        <pc:spChg chg="add del mod">
          <ac:chgData name="Lolita Rūsiņa" userId="58067e95-edf6-4931-97e7-aeafb3930e74" providerId="ADAL" clId="{0352A389-9E4B-4BF0-90E7-29EEF96A1675}" dt="2026-06-07T09:26:27.615" v="543" actId="21"/>
          <ac:spMkLst>
            <pc:docMk/>
            <pc:sldMk cId="3760495217" sldId="379"/>
            <ac:spMk id="12" creationId="{59FC2361-DD35-49B9-9B1E-43157A6013CD}"/>
          </ac:spMkLst>
        </pc:spChg>
        <pc:spChg chg="add del mod">
          <ac:chgData name="Lolita Rūsiņa" userId="58067e95-edf6-4931-97e7-aeafb3930e74" providerId="ADAL" clId="{0352A389-9E4B-4BF0-90E7-29EEF96A1675}" dt="2026-06-07T09:25:36.899" v="535" actId="21"/>
          <ac:spMkLst>
            <pc:docMk/>
            <pc:sldMk cId="3760495217" sldId="379"/>
            <ac:spMk id="13" creationId="{09614B62-716B-EFBD-36FC-9CF46F1DAB68}"/>
          </ac:spMkLst>
        </pc:spChg>
        <pc:spChg chg="add mod">
          <ac:chgData name="Lolita Rūsiņa" userId="58067e95-edf6-4931-97e7-aeafb3930e74" providerId="ADAL" clId="{0352A389-9E4B-4BF0-90E7-29EEF96A1675}" dt="2026-06-07T09:25:49.037" v="539"/>
          <ac:spMkLst>
            <pc:docMk/>
            <pc:sldMk cId="3760495217" sldId="379"/>
            <ac:spMk id="18" creationId="{545C728C-8413-D18A-FAAF-46D44C3936ED}"/>
          </ac:spMkLst>
        </pc:spChg>
        <pc:grpChg chg="del">
          <ac:chgData name="Lolita Rūsiņa" userId="58067e95-edf6-4931-97e7-aeafb3930e74" providerId="ADAL" clId="{0352A389-9E4B-4BF0-90E7-29EEF96A1675}" dt="2026-06-07T09:21:36.250" v="448" actId="21"/>
          <ac:grpSpMkLst>
            <pc:docMk/>
            <pc:sldMk cId="3760495217" sldId="379"/>
            <ac:grpSpMk id="8" creationId="{937C700B-793E-498B-B39A-B9D6C88EDF52}"/>
          </ac:grpSpMkLst>
        </pc:grpChg>
        <pc:picChg chg="add del mod">
          <ac:chgData name="Lolita Rūsiņa" userId="58067e95-edf6-4931-97e7-aeafb3930e74" providerId="ADAL" clId="{0352A389-9E4B-4BF0-90E7-29EEF96A1675}" dt="2026-06-07T09:29:02.282" v="637" actId="21"/>
          <ac:picMkLst>
            <pc:docMk/>
            <pc:sldMk cId="3760495217" sldId="379"/>
            <ac:picMk id="3" creationId="{D2D921F8-BCFB-C3B4-0895-442C9E1562B2}"/>
          </ac:picMkLst>
        </pc:picChg>
        <pc:picChg chg="mod">
          <ac:chgData name="Lolita Rūsiņa" userId="58067e95-edf6-4931-97e7-aeafb3930e74" providerId="ADAL" clId="{0352A389-9E4B-4BF0-90E7-29EEF96A1675}" dt="2026-06-07T09:34:49.798" v="695" actId="1076"/>
          <ac:picMkLst>
            <pc:docMk/>
            <pc:sldMk cId="3760495217" sldId="379"/>
            <ac:picMk id="15" creationId="{ED80D531-C37C-4B59-9D69-4BEE4E93D33D}"/>
          </ac:picMkLst>
        </pc:picChg>
        <pc:picChg chg="add mod">
          <ac:chgData name="Lolita Rūsiņa" userId="58067e95-edf6-4931-97e7-aeafb3930e74" providerId="ADAL" clId="{0352A389-9E4B-4BF0-90E7-29EEF96A1675}" dt="2026-06-07T09:34:53.766" v="696" actId="1076"/>
          <ac:picMkLst>
            <pc:docMk/>
            <pc:sldMk cId="3760495217" sldId="379"/>
            <ac:picMk id="16" creationId="{09688060-E36E-3435-7A6C-6749280C3439}"/>
          </ac:picMkLst>
        </pc:picChg>
        <pc:picChg chg="del">
          <ac:chgData name="Lolita Rūsiņa" userId="58067e95-edf6-4931-97e7-aeafb3930e74" providerId="ADAL" clId="{0352A389-9E4B-4BF0-90E7-29EEF96A1675}" dt="2026-06-07T09:21:41.977" v="449" actId="21"/>
          <ac:picMkLst>
            <pc:docMk/>
            <pc:sldMk cId="3760495217" sldId="379"/>
            <ac:picMk id="17" creationId="{AC8B6B4B-FCE8-4D11-95D9-BD53A318EC9C}"/>
          </ac:picMkLst>
        </pc:picChg>
        <pc:picChg chg="add mod">
          <ac:chgData name="Lolita Rūsiņa" userId="58067e95-edf6-4931-97e7-aeafb3930e74" providerId="ADAL" clId="{0352A389-9E4B-4BF0-90E7-29EEF96A1675}" dt="2026-06-07T09:28:58.454" v="636" actId="1076"/>
          <ac:picMkLst>
            <pc:docMk/>
            <pc:sldMk cId="3760495217" sldId="379"/>
            <ac:picMk id="19" creationId="{07A831C0-B9FA-4AFE-BD97-885ECB2C9608}"/>
          </ac:picMkLst>
        </pc:picChg>
        <pc:cxnChg chg="del topLvl">
          <ac:chgData name="Lolita Rūsiņa" userId="58067e95-edf6-4931-97e7-aeafb3930e74" providerId="ADAL" clId="{0352A389-9E4B-4BF0-90E7-29EEF96A1675}" dt="2026-06-07T09:21:46.509" v="450" actId="21"/>
          <ac:cxnSpMkLst>
            <pc:docMk/>
            <pc:sldMk cId="3760495217" sldId="379"/>
            <ac:cxnSpMk id="11" creationId="{16C5DC42-BEF4-4360-B84B-2C8D480DA73E}"/>
          </ac:cxnSpMkLst>
        </pc:cxnChg>
      </pc:sldChg>
      <pc:sldChg chg="addSp delSp modSp mod">
        <pc:chgData name="Lolita Rūsiņa" userId="58067e95-edf6-4931-97e7-aeafb3930e74" providerId="ADAL" clId="{0352A389-9E4B-4BF0-90E7-29EEF96A1675}" dt="2026-06-07T10:22:54.894" v="1197" actId="20577"/>
        <pc:sldMkLst>
          <pc:docMk/>
          <pc:sldMk cId="4241772543" sldId="382"/>
        </pc:sldMkLst>
        <pc:spChg chg="del">
          <ac:chgData name="Lolita Rūsiņa" userId="58067e95-edf6-4931-97e7-aeafb3930e74" providerId="ADAL" clId="{0352A389-9E4B-4BF0-90E7-29EEF96A1675}" dt="2026-06-07T09:36:13.062" v="716" actId="21"/>
          <ac:spMkLst>
            <pc:docMk/>
            <pc:sldMk cId="4241772543" sldId="382"/>
            <ac:spMk id="4" creationId="{1E480271-DC2B-40BE-802C-6ADE1FB20CBD}"/>
          </ac:spMkLst>
        </pc:spChg>
        <pc:spChg chg="add mod">
          <ac:chgData name="Lolita Rūsiņa" userId="58067e95-edf6-4931-97e7-aeafb3930e74" providerId="ADAL" clId="{0352A389-9E4B-4BF0-90E7-29EEF96A1675}" dt="2026-06-07T10:22:54.894" v="1197" actId="20577"/>
          <ac:spMkLst>
            <pc:docMk/>
            <pc:sldMk cId="4241772543" sldId="382"/>
            <ac:spMk id="8" creationId="{CE9C7D61-F73F-B5B0-7300-2D8E945C4D40}"/>
          </ac:spMkLst>
        </pc:spChg>
        <pc:picChg chg="add mod">
          <ac:chgData name="Lolita Rūsiņa" userId="58067e95-edf6-4931-97e7-aeafb3930e74" providerId="ADAL" clId="{0352A389-9E4B-4BF0-90E7-29EEF96A1675}" dt="2026-06-07T09:36:20.206" v="718" actId="1076"/>
          <ac:picMkLst>
            <pc:docMk/>
            <pc:sldMk cId="4241772543" sldId="382"/>
            <ac:picMk id="3" creationId="{29CECDD7-08FE-8590-E516-52A2EDCA94E3}"/>
          </ac:picMkLst>
        </pc:picChg>
        <pc:picChg chg="add mod">
          <ac:chgData name="Lolita Rūsiņa" userId="58067e95-edf6-4931-97e7-aeafb3930e74" providerId="ADAL" clId="{0352A389-9E4B-4BF0-90E7-29EEF96A1675}" dt="2026-06-07T09:36:45.815" v="720"/>
          <ac:picMkLst>
            <pc:docMk/>
            <pc:sldMk cId="4241772543" sldId="382"/>
            <ac:picMk id="5" creationId="{A3E41B5B-59CB-4F7C-AB88-FE60624C0399}"/>
          </ac:picMkLst>
        </pc:picChg>
        <pc:picChg chg="del">
          <ac:chgData name="Lolita Rūsiņa" userId="58067e95-edf6-4931-97e7-aeafb3930e74" providerId="ADAL" clId="{0352A389-9E4B-4BF0-90E7-29EEF96A1675}" dt="2026-06-07T09:36:43.748" v="719" actId="21"/>
          <ac:picMkLst>
            <pc:docMk/>
            <pc:sldMk cId="4241772543" sldId="382"/>
            <ac:picMk id="6" creationId="{A3E41B5B-59CB-4F7C-AB88-FE60624C0399}"/>
          </ac:picMkLst>
        </pc:picChg>
        <pc:picChg chg="add mod">
          <ac:chgData name="Lolita Rūsiņa" userId="58067e95-edf6-4931-97e7-aeafb3930e74" providerId="ADAL" clId="{0352A389-9E4B-4BF0-90E7-29EEF96A1675}" dt="2026-06-07T10:22:26.275" v="1191" actId="1076"/>
          <ac:picMkLst>
            <pc:docMk/>
            <pc:sldMk cId="4241772543" sldId="382"/>
            <ac:picMk id="10" creationId="{DDAFF3AF-68A1-1BDE-75D1-683E7B950FCC}"/>
          </ac:picMkLst>
        </pc:picChg>
        <pc:picChg chg="add mod">
          <ac:chgData name="Lolita Rūsiņa" userId="58067e95-edf6-4931-97e7-aeafb3930e74" providerId="ADAL" clId="{0352A389-9E4B-4BF0-90E7-29EEF96A1675}" dt="2026-06-07T10:21:16.479" v="1181" actId="1076"/>
          <ac:picMkLst>
            <pc:docMk/>
            <pc:sldMk cId="4241772543" sldId="382"/>
            <ac:picMk id="12" creationId="{87762859-2DB2-416F-5540-FDBA39230223}"/>
          </ac:picMkLst>
        </pc:picChg>
        <pc:picChg chg="add mod">
          <ac:chgData name="Lolita Rūsiņa" userId="58067e95-edf6-4931-97e7-aeafb3930e74" providerId="ADAL" clId="{0352A389-9E4B-4BF0-90E7-29EEF96A1675}" dt="2026-06-07T10:21:13.068" v="1179" actId="1076"/>
          <ac:picMkLst>
            <pc:docMk/>
            <pc:sldMk cId="4241772543" sldId="382"/>
            <ac:picMk id="14" creationId="{84C9F431-7AD7-DEBF-D9CC-354F37978100}"/>
          </ac:picMkLst>
        </pc:picChg>
      </pc:sldChg>
      <pc:sldChg chg="addSp delSp modSp mod">
        <pc:chgData name="Lolita Rūsiņa" userId="58067e95-edf6-4931-97e7-aeafb3930e74" providerId="ADAL" clId="{0352A389-9E4B-4BF0-90E7-29EEF96A1675}" dt="2026-06-08T17:02:07.895" v="1213" actId="113"/>
        <pc:sldMkLst>
          <pc:docMk/>
          <pc:sldMk cId="3398052936" sldId="383"/>
        </pc:sldMkLst>
        <pc:spChg chg="mod">
          <ac:chgData name="Lolita Rūsiņa" userId="58067e95-edf6-4931-97e7-aeafb3930e74" providerId="ADAL" clId="{0352A389-9E4B-4BF0-90E7-29EEF96A1675}" dt="2026-06-07T09:31:54.320" v="669" actId="14100"/>
          <ac:spMkLst>
            <pc:docMk/>
            <pc:sldMk cId="3398052936" sldId="383"/>
            <ac:spMk id="6" creationId="{81738AC7-165F-4DC2-8EB1-21A6E2379D14}"/>
          </ac:spMkLst>
        </pc:spChg>
        <pc:spChg chg="add mod">
          <ac:chgData name="Lolita Rūsiņa" userId="58067e95-edf6-4931-97e7-aeafb3930e74" providerId="ADAL" clId="{0352A389-9E4B-4BF0-90E7-29EEF96A1675}" dt="2026-06-08T17:02:07.895" v="1213" actId="113"/>
          <ac:spMkLst>
            <pc:docMk/>
            <pc:sldMk cId="3398052936" sldId="383"/>
            <ac:spMk id="7" creationId="{DAEA1F48-06B7-77E3-322E-17E1A0D96E73}"/>
          </ac:spMkLst>
        </pc:spChg>
        <pc:picChg chg="del">
          <ac:chgData name="Lolita Rūsiņa" userId="58067e95-edf6-4931-97e7-aeafb3930e74" providerId="ADAL" clId="{0352A389-9E4B-4BF0-90E7-29EEF96A1675}" dt="2026-06-07T09:32:23.941" v="670" actId="478"/>
          <ac:picMkLst>
            <pc:docMk/>
            <pc:sldMk cId="3398052936" sldId="383"/>
            <ac:picMk id="3" creationId="{E493396A-B85C-44AD-9AF2-FA3A8C8D6DB3}"/>
          </ac:picMkLst>
        </pc:picChg>
        <pc:picChg chg="add mod">
          <ac:chgData name="Lolita Rūsiņa" userId="58067e95-edf6-4931-97e7-aeafb3930e74" providerId="ADAL" clId="{0352A389-9E4B-4BF0-90E7-29EEF96A1675}" dt="2026-06-07T09:32:49.134" v="677" actId="14100"/>
          <ac:picMkLst>
            <pc:docMk/>
            <pc:sldMk cId="3398052936" sldId="383"/>
            <ac:picMk id="4" creationId="{006E222D-E558-6FC7-6B18-5E9317C0592F}"/>
          </ac:picMkLst>
        </pc:picChg>
      </pc:sldChg>
      <pc:sldChg chg="del">
        <pc:chgData name="Lolita Rūsiņa" userId="58067e95-edf6-4931-97e7-aeafb3930e74" providerId="ADAL" clId="{0352A389-9E4B-4BF0-90E7-29EEF96A1675}" dt="2026-06-07T09:56:49.557" v="957" actId="2696"/>
        <pc:sldMkLst>
          <pc:docMk/>
          <pc:sldMk cId="793843161" sldId="385"/>
        </pc:sldMkLst>
      </pc:sldChg>
      <pc:sldChg chg="del">
        <pc:chgData name="Lolita Rūsiņa" userId="58067e95-edf6-4931-97e7-aeafb3930e74" providerId="ADAL" clId="{0352A389-9E4B-4BF0-90E7-29EEF96A1675}" dt="2026-06-07T09:57:03.431" v="959" actId="2696"/>
        <pc:sldMkLst>
          <pc:docMk/>
          <pc:sldMk cId="1090326492" sldId="388"/>
        </pc:sldMkLst>
      </pc:sldChg>
      <pc:sldChg chg="del">
        <pc:chgData name="Lolita Rūsiņa" userId="58067e95-edf6-4931-97e7-aeafb3930e74" providerId="ADAL" clId="{0352A389-9E4B-4BF0-90E7-29EEF96A1675}" dt="2026-06-07T09:57:14.116" v="960" actId="2696"/>
        <pc:sldMkLst>
          <pc:docMk/>
          <pc:sldMk cId="4049049077" sldId="390"/>
        </pc:sldMkLst>
      </pc:sldChg>
      <pc:sldChg chg="del">
        <pc:chgData name="Lolita Rūsiņa" userId="58067e95-edf6-4931-97e7-aeafb3930e74" providerId="ADAL" clId="{0352A389-9E4B-4BF0-90E7-29EEF96A1675}" dt="2026-06-07T09:56:54.909" v="958" actId="2696"/>
        <pc:sldMkLst>
          <pc:docMk/>
          <pc:sldMk cId="3022797529" sldId="395"/>
        </pc:sldMkLst>
      </pc:sldChg>
      <pc:sldChg chg="del">
        <pc:chgData name="Lolita Rūsiņa" userId="58067e95-edf6-4931-97e7-aeafb3930e74" providerId="ADAL" clId="{0352A389-9E4B-4BF0-90E7-29EEF96A1675}" dt="2026-06-07T09:52:01.674" v="882" actId="2696"/>
        <pc:sldMkLst>
          <pc:docMk/>
          <pc:sldMk cId="2930454352" sldId="3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65BA8-4831-47DC-B926-CC07EB36D614}" type="datetimeFigureOut">
              <a:rPr lang="lv-LV" smtClean="0"/>
              <a:t>08.06.2026</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AAD7C-7F09-44EE-B1C7-306BC2A7B216}" type="slidenum">
              <a:rPr lang="lv-LV" smtClean="0"/>
              <a:t>‹#›</a:t>
            </a:fld>
            <a:endParaRPr lang="lv-LV"/>
          </a:p>
        </p:txBody>
      </p:sp>
    </p:spTree>
    <p:extLst>
      <p:ext uri="{BB962C8B-B14F-4D97-AF65-F5344CB8AC3E}">
        <p14:creationId xmlns:p14="http://schemas.microsoft.com/office/powerpoint/2010/main" val="194487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ida attēla vietturis 1"/>
          <p:cNvSpPr>
            <a:spLocks noGrp="1" noRot="1" noChangeAspect="1" noTextEdit="1"/>
          </p:cNvSpPr>
          <p:nvPr>
            <p:ph type="sldImg"/>
          </p:nvPr>
        </p:nvSpPr>
        <p:spPr bwMode="auto">
          <a:noFill/>
          <a:ln>
            <a:solidFill>
              <a:srgbClr val="000000"/>
            </a:solidFill>
            <a:miter lim="800000"/>
            <a:headEnd/>
            <a:tailEnd/>
          </a:ln>
        </p:spPr>
      </p:sp>
      <p:sp>
        <p:nvSpPr>
          <p:cNvPr id="15363" name="Piezīmju vietturi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just"/>
            <a:r>
              <a:rPr lang="lv-LV" sz="1200" dirty="0"/>
              <a:t>Kultūras un mākslas augstskolu kopējā misija: </a:t>
            </a:r>
          </a:p>
          <a:p>
            <a:pPr algn="just"/>
            <a:r>
              <a:rPr lang="lv-LV" sz="1200" dirty="0"/>
              <a:t>- Attīstīt konkurētspējīgu, radošumā un kultūrā balstītu, augstas kvalitātes zinātnisko pētniecību, augstāko izglītību, vidējo profesionālo izglītību, tehnoloģiju pārnesi un inovācijas, kā arī sekmēt minēto elementu sinerģijas efektu un ieguldījumu Latvijas tautsaimniecības izaugsmē un iedzīvotāju dzīves kvalitātes paaugstināšanā. </a:t>
            </a:r>
          </a:p>
          <a:p>
            <a:pPr algn="just"/>
            <a:r>
              <a:rPr lang="lv-LV" sz="1200" dirty="0"/>
              <a:t>- Apvienojot zināšanas un resursus kopīga mērķa sasniegšanai, augstskolas pozicionē sevi kā vienu no Latvijas Radošo industriju virzītājspēkiem, kas nodrošina Latvijas tautsaimniecībai nepieciešamo speciālistu sagatavošanu, kā arī jaunu, augstas pievienotās vērtības produktu un pakalpojumu radīšanu, kas nodrošina ilgtspējīgu Latvijas Radošo industriju izaugsmi ar noteiktu eksportspējas potenciālu</a:t>
            </a:r>
          </a:p>
          <a:p>
            <a:pPr>
              <a:defRPr/>
            </a:pPr>
            <a:endParaRPr lang="lv-LV" altLang="lv-LV" dirty="0">
              <a:cs typeface="Calibri"/>
            </a:endParaRPr>
          </a:p>
        </p:txBody>
      </p:sp>
      <p:sp>
        <p:nvSpPr>
          <p:cNvPr id="10244" name="Slaida numura vietturis 3"/>
          <p:cNvSpPr>
            <a:spLocks noGrp="1"/>
          </p:cNvSpPr>
          <p:nvPr>
            <p:ph type="sldNum" sz="quarter" idx="5"/>
          </p:nvPr>
        </p:nvSpPr>
        <p:spPr bwMode="auto">
          <a:noFill/>
          <a:ln>
            <a:miter lim="800000"/>
            <a:headEnd/>
            <a:tailEnd/>
          </a:ln>
        </p:spPr>
        <p:txBody>
          <a:bodyPr/>
          <a:lstStyle/>
          <a:p>
            <a:fld id="{4651125D-7239-4E12-96CC-C8AD62EBC5D2}" type="slidenum">
              <a:rPr lang="lv-LV" altLang="lv-LV"/>
              <a:pPr/>
              <a:t>2</a:t>
            </a:fld>
            <a:endParaRPr lang="lv-LV" altLang="lv-LV"/>
          </a:p>
        </p:txBody>
      </p:sp>
    </p:spTree>
    <p:extLst>
      <p:ext uri="{BB962C8B-B14F-4D97-AF65-F5344CB8AC3E}">
        <p14:creationId xmlns:p14="http://schemas.microsoft.com/office/powerpoint/2010/main" val="145919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3A7ED33-1136-4D01-9EA5-9E0AEDA46B96}"/>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A67F2347-45DB-4ABA-A2F7-BED7888C4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F90183E0-54EC-409C-8517-637C207A3696}"/>
              </a:ext>
            </a:extLst>
          </p:cNvPr>
          <p:cNvSpPr>
            <a:spLocks noGrp="1"/>
          </p:cNvSpPr>
          <p:nvPr>
            <p:ph type="dt" sz="half" idx="10"/>
          </p:nvPr>
        </p:nvSpPr>
        <p:spPr/>
        <p:txBody>
          <a:bodyPr/>
          <a:lstStyle/>
          <a:p>
            <a:fld id="{11082D8A-C466-4E27-834F-BD8F4538FE82}" type="datetimeFigureOut">
              <a:rPr lang="lv-LV" smtClean="0"/>
              <a:t>08.06.2026</a:t>
            </a:fld>
            <a:endParaRPr lang="lv-LV"/>
          </a:p>
        </p:txBody>
      </p:sp>
      <p:sp>
        <p:nvSpPr>
          <p:cNvPr id="5" name="Kājenes vietturis 4">
            <a:extLst>
              <a:ext uri="{FF2B5EF4-FFF2-40B4-BE49-F238E27FC236}">
                <a16:creationId xmlns:a16="http://schemas.microsoft.com/office/drawing/2014/main" id="{B963FDF7-950A-4787-BFB0-9A0B17CEA46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E380F72-844D-484D-80DB-3DD762B9CCBD}"/>
              </a:ext>
            </a:extLst>
          </p:cNvPr>
          <p:cNvSpPr>
            <a:spLocks noGrp="1"/>
          </p:cNvSpPr>
          <p:nvPr>
            <p:ph type="sldNum" sz="quarter" idx="12"/>
          </p:nvPr>
        </p:nvSpPr>
        <p:spPr/>
        <p:txBody>
          <a:bodyPr/>
          <a:lstStyle/>
          <a:p>
            <a:fld id="{42F045C3-8C54-473E-A2A1-AA3C9359C002}" type="slidenum">
              <a:rPr lang="lv-LV" smtClean="0"/>
              <a:t>‹#›</a:t>
            </a:fld>
            <a:endParaRPr lang="lv-LV"/>
          </a:p>
        </p:txBody>
      </p:sp>
    </p:spTree>
    <p:extLst>
      <p:ext uri="{BB962C8B-B14F-4D97-AF65-F5344CB8AC3E}">
        <p14:creationId xmlns:p14="http://schemas.microsoft.com/office/powerpoint/2010/main" val="251861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762F23B-D121-4644-AD6C-077F1643D936}"/>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6B91C0CD-A1AE-4154-9F06-BAC219D9CAD4}"/>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A63F06F-8BC3-4AD0-A60B-E510575978E2}"/>
              </a:ext>
            </a:extLst>
          </p:cNvPr>
          <p:cNvSpPr>
            <a:spLocks noGrp="1"/>
          </p:cNvSpPr>
          <p:nvPr>
            <p:ph type="dt" sz="half" idx="10"/>
          </p:nvPr>
        </p:nvSpPr>
        <p:spPr/>
        <p:txBody>
          <a:bodyPr/>
          <a:lstStyle/>
          <a:p>
            <a:fld id="{11082D8A-C466-4E27-834F-BD8F4538FE82}" type="datetimeFigureOut">
              <a:rPr lang="lv-LV" smtClean="0"/>
              <a:t>08.06.2026</a:t>
            </a:fld>
            <a:endParaRPr lang="lv-LV"/>
          </a:p>
        </p:txBody>
      </p:sp>
      <p:sp>
        <p:nvSpPr>
          <p:cNvPr id="5" name="Kājenes vietturis 4">
            <a:extLst>
              <a:ext uri="{FF2B5EF4-FFF2-40B4-BE49-F238E27FC236}">
                <a16:creationId xmlns:a16="http://schemas.microsoft.com/office/drawing/2014/main" id="{56FE7599-A8FF-40AA-82D7-BD8F66E0C5F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FB61189A-19BC-4931-A455-8AC0EEC2BDB7}"/>
              </a:ext>
            </a:extLst>
          </p:cNvPr>
          <p:cNvSpPr>
            <a:spLocks noGrp="1"/>
          </p:cNvSpPr>
          <p:nvPr>
            <p:ph type="sldNum" sz="quarter" idx="12"/>
          </p:nvPr>
        </p:nvSpPr>
        <p:spPr/>
        <p:txBody>
          <a:bodyPr/>
          <a:lstStyle/>
          <a:p>
            <a:fld id="{42F045C3-8C54-473E-A2A1-AA3C9359C002}" type="slidenum">
              <a:rPr lang="lv-LV" smtClean="0"/>
              <a:t>‹#›</a:t>
            </a:fld>
            <a:endParaRPr lang="lv-LV"/>
          </a:p>
        </p:txBody>
      </p:sp>
    </p:spTree>
    <p:extLst>
      <p:ext uri="{BB962C8B-B14F-4D97-AF65-F5344CB8AC3E}">
        <p14:creationId xmlns:p14="http://schemas.microsoft.com/office/powerpoint/2010/main" val="313143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33A68525-B2CB-4267-BB9B-07566306B685}"/>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D330F621-9102-42D2-BA43-146BC9FE59CF}"/>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23A367F4-50F7-4AA8-96CF-EEC1D94F8E15}"/>
              </a:ext>
            </a:extLst>
          </p:cNvPr>
          <p:cNvSpPr>
            <a:spLocks noGrp="1"/>
          </p:cNvSpPr>
          <p:nvPr>
            <p:ph type="dt" sz="half" idx="10"/>
          </p:nvPr>
        </p:nvSpPr>
        <p:spPr/>
        <p:txBody>
          <a:bodyPr/>
          <a:lstStyle/>
          <a:p>
            <a:fld id="{11082D8A-C466-4E27-834F-BD8F4538FE82}" type="datetimeFigureOut">
              <a:rPr lang="lv-LV" smtClean="0"/>
              <a:t>08.06.2026</a:t>
            </a:fld>
            <a:endParaRPr lang="lv-LV"/>
          </a:p>
        </p:txBody>
      </p:sp>
      <p:sp>
        <p:nvSpPr>
          <p:cNvPr id="5" name="Kājenes vietturis 4">
            <a:extLst>
              <a:ext uri="{FF2B5EF4-FFF2-40B4-BE49-F238E27FC236}">
                <a16:creationId xmlns:a16="http://schemas.microsoft.com/office/drawing/2014/main" id="{0AF7C305-FB8A-44F3-A1AB-D7B750F4109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55001949-94C1-486E-96AE-A67D7657B097}"/>
              </a:ext>
            </a:extLst>
          </p:cNvPr>
          <p:cNvSpPr>
            <a:spLocks noGrp="1"/>
          </p:cNvSpPr>
          <p:nvPr>
            <p:ph type="sldNum" sz="quarter" idx="12"/>
          </p:nvPr>
        </p:nvSpPr>
        <p:spPr/>
        <p:txBody>
          <a:bodyPr/>
          <a:lstStyle/>
          <a:p>
            <a:fld id="{42F045C3-8C54-473E-A2A1-AA3C9359C002}" type="slidenum">
              <a:rPr lang="lv-LV" smtClean="0"/>
              <a:t>‹#›</a:t>
            </a:fld>
            <a:endParaRPr lang="lv-LV"/>
          </a:p>
        </p:txBody>
      </p:sp>
    </p:spTree>
    <p:extLst>
      <p:ext uri="{BB962C8B-B14F-4D97-AF65-F5344CB8AC3E}">
        <p14:creationId xmlns:p14="http://schemas.microsoft.com/office/powerpoint/2010/main" val="397625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14400" y="4724401"/>
            <a:ext cx="10363200" cy="1037167"/>
          </a:xfrm>
          <a:prstGeom prst="rect">
            <a:avLst/>
          </a:prstGeom>
        </p:spPr>
        <p:txBody>
          <a:bodyPr lIns="125276" tIns="62639" rIns="125276" bIns="6263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867"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225800"/>
            <a:ext cx="10363200" cy="914400"/>
          </a:xfrm>
          <a:prstGeom prst="rect">
            <a:avLst/>
          </a:prstGeom>
        </p:spPr>
        <p:txBody>
          <a:bodyPr anchor="t">
            <a:normAutofit/>
          </a:bodyPr>
          <a:lstStyle>
            <a:lvl1pPr algn="ctr">
              <a:defRPr sz="4267" b="1" baseline="0">
                <a:latin typeface="Verdana" panose="020B0604030504040204" pitchFamily="34" charset="0"/>
                <a:ea typeface="Verdana" panose="020B0604030504040204" pitchFamily="34" charset="0"/>
                <a:cs typeface="Verdana" panose="020B0604030504040204" pitchFamily="34" charset="0"/>
              </a:defRPr>
            </a:lvl1pPr>
          </a:lstStyle>
          <a:p>
            <a:r>
              <a:rPr lang="lv-LV"/>
              <a:t>Rediģēt šablona virsraksta stilu</a:t>
            </a:r>
            <a:endParaRPr lang="en-US" dirty="0"/>
          </a:p>
        </p:txBody>
      </p:sp>
      <p:sp>
        <p:nvSpPr>
          <p:cNvPr id="18" name="Text Placeholder 17"/>
          <p:cNvSpPr>
            <a:spLocks noGrp="1"/>
          </p:cNvSpPr>
          <p:nvPr>
            <p:ph type="body" sz="quarter" idx="10"/>
          </p:nvPr>
        </p:nvSpPr>
        <p:spPr>
          <a:xfrm>
            <a:off x="914400" y="4851400"/>
            <a:ext cx="10363200" cy="812800"/>
          </a:xfrm>
          <a:prstGeom prst="rect">
            <a:avLst/>
          </a:prstGeom>
        </p:spPr>
        <p:txBody>
          <a:bodyPr>
            <a:normAutofit/>
          </a:bodyPr>
          <a:lstStyle>
            <a:lvl1pPr marL="0" indent="0" algn="ctr">
              <a:buNone/>
              <a:defRPr sz="1867"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Noklikšķiniet, lai rediģētu šablona teksta stilus</a:t>
            </a:r>
          </a:p>
        </p:txBody>
      </p:sp>
      <p:sp>
        <p:nvSpPr>
          <p:cNvPr id="20" name="Text Placeholder 19"/>
          <p:cNvSpPr>
            <a:spLocks noGrp="1"/>
          </p:cNvSpPr>
          <p:nvPr>
            <p:ph type="body" sz="quarter" idx="11"/>
          </p:nvPr>
        </p:nvSpPr>
        <p:spPr>
          <a:xfrm>
            <a:off x="914400" y="5867400"/>
            <a:ext cx="10363200" cy="533400"/>
          </a:xfrm>
          <a:prstGeom prst="rect">
            <a:avLst/>
          </a:prstGeom>
        </p:spPr>
        <p:txBody>
          <a:bodyPr>
            <a:normAutofit/>
          </a:bodyPr>
          <a:lstStyle>
            <a:lvl1pPr marL="0" indent="0" algn="ctr">
              <a:buNone/>
              <a:defRPr sz="1867">
                <a:latin typeface="Verdana" panose="020B0604030504040204" pitchFamily="34" charset="0"/>
                <a:ea typeface="Verdana" panose="020B0604030504040204" pitchFamily="34" charset="0"/>
                <a:cs typeface="Verdana" panose="020B0604030504040204" pitchFamily="34" charset="0"/>
              </a:defRPr>
            </a:lvl1pPr>
          </a:lstStyle>
          <a:p>
            <a:pPr lvl="0"/>
            <a:r>
              <a:rPr lang="lv-LV"/>
              <a:t>Noklikšķiniet, lai rediģētu šablona teksta stilus</a:t>
            </a:r>
          </a:p>
        </p:txBody>
      </p:sp>
    </p:spTree>
    <p:extLst>
      <p:ext uri="{BB962C8B-B14F-4D97-AF65-F5344CB8AC3E}">
        <p14:creationId xmlns:p14="http://schemas.microsoft.com/office/powerpoint/2010/main" val="4115779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9144000" cy="1036643"/>
          </a:xfrm>
          <a:prstGeom prst="rect">
            <a:avLst/>
          </a:prstGeom>
        </p:spPr>
        <p:txBody>
          <a:bodyPr anchor="t">
            <a:normAutofit/>
          </a:bodyPr>
          <a:lstStyle>
            <a:lvl1pPr algn="l">
              <a:defRPr sz="3200" b="1">
                <a:latin typeface="Verdana" panose="020B0604030504040204" pitchFamily="34" charset="0"/>
                <a:ea typeface="Verdana" panose="020B0604030504040204" pitchFamily="34" charset="0"/>
                <a:cs typeface="Verdana" panose="020B0604030504040204" pitchFamily="34" charset="0"/>
              </a:defRPr>
            </a:lvl1pPr>
          </a:lstStyle>
          <a:p>
            <a:r>
              <a:rPr lang="lv-LV"/>
              <a:t>Rediģēt šablona virsraksta stilu</a:t>
            </a:r>
            <a:endParaRPr lang="en-US" dirty="0"/>
          </a:p>
        </p:txBody>
      </p:sp>
      <p:sp>
        <p:nvSpPr>
          <p:cNvPr id="3" name="Content Placeholder 2"/>
          <p:cNvSpPr>
            <a:spLocks noGrp="1"/>
          </p:cNvSpPr>
          <p:nvPr>
            <p:ph idx="1"/>
          </p:nvPr>
        </p:nvSpPr>
        <p:spPr>
          <a:xfrm>
            <a:off x="2438400" y="1701800"/>
            <a:ext cx="9144000" cy="4470400"/>
          </a:xfrm>
          <a:prstGeom prst="rect">
            <a:avLst/>
          </a:prstGeom>
        </p:spPr>
        <p:txBody>
          <a:bodyPr>
            <a:normAutofit/>
          </a:bodyPr>
          <a:lstStyle>
            <a:lvl1pPr marL="0" indent="0">
              <a:buFont typeface="Arial" pitchFamily="34" charset="0"/>
              <a:buNone/>
              <a:defRPr sz="2667">
                <a:latin typeface="Verdana" panose="020B0604030504040204" pitchFamily="34" charset="0"/>
                <a:ea typeface="Verdana" panose="020B0604030504040204" pitchFamily="34" charset="0"/>
                <a:cs typeface="Verdana" panose="020B0604030504040204" pitchFamily="34" charset="0"/>
              </a:defRPr>
            </a:lvl1pPr>
            <a:lvl2pPr>
              <a:defRPr sz="2667">
                <a:latin typeface="Times New Roman" panose="02020603050405020304" pitchFamily="18" charset="0"/>
                <a:cs typeface="Times New Roman" panose="02020603050405020304" pitchFamily="18" charset="0"/>
              </a:defRPr>
            </a:lvl2pPr>
            <a:lvl3pPr>
              <a:defRPr sz="2667">
                <a:latin typeface="Times New Roman" panose="02020603050405020304" pitchFamily="18" charset="0"/>
                <a:cs typeface="Times New Roman" panose="02020603050405020304" pitchFamily="18" charset="0"/>
              </a:defRPr>
            </a:lvl3pPr>
            <a:lvl4pPr>
              <a:defRPr sz="2667">
                <a:latin typeface="Times New Roman" panose="02020603050405020304" pitchFamily="18" charset="0"/>
                <a:cs typeface="Times New Roman" panose="02020603050405020304" pitchFamily="18" charset="0"/>
              </a:defRPr>
            </a:lvl4pPr>
            <a:lvl5pPr>
              <a:defRPr sz="2667">
                <a:latin typeface="Times New Roman" panose="02020603050405020304" pitchFamily="18" charset="0"/>
                <a:cs typeface="Times New Roman" panose="02020603050405020304" pitchFamily="18" charset="0"/>
              </a:defRPr>
            </a:lvl5pPr>
          </a:lstStyle>
          <a:p>
            <a:pPr lvl="0"/>
            <a:r>
              <a:rPr lang="lv-LV"/>
              <a:t>Noklikšķiniet, lai rediģētu šablona teksta stilus</a:t>
            </a:r>
          </a:p>
        </p:txBody>
      </p:sp>
      <p:sp>
        <p:nvSpPr>
          <p:cNvPr id="4" name="Slide Number Placeholder 22"/>
          <p:cNvSpPr>
            <a:spLocks noGrp="1"/>
          </p:cNvSpPr>
          <p:nvPr>
            <p:ph type="sldNum" sz="quarter" idx="10"/>
          </p:nvPr>
        </p:nvSpPr>
        <p:spPr>
          <a:xfrm>
            <a:off x="11582400" y="6375400"/>
            <a:ext cx="4064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sz="1333">
                <a:latin typeface="Verdana" pitchFamily="34" charset="0"/>
              </a:defRPr>
            </a:lvl1pPr>
          </a:lstStyle>
          <a:p>
            <a:fld id="{D7330324-209A-4F14-A1F0-1A002D42EBD5}" type="slidenum">
              <a:rPr lang="en-US" altLang="lv-LV"/>
              <a:pPr/>
              <a:t>‹#›</a:t>
            </a:fld>
            <a:endParaRPr lang="en-US" altLang="lv-LV"/>
          </a:p>
        </p:txBody>
      </p:sp>
    </p:spTree>
    <p:extLst>
      <p:ext uri="{BB962C8B-B14F-4D97-AF65-F5344CB8AC3E}">
        <p14:creationId xmlns:p14="http://schemas.microsoft.com/office/powerpoint/2010/main" val="327277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C23F50F-7645-497C-BFF6-832D376B4129}"/>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D1BF97C7-C248-4A33-9A4F-D2C8ED0E8259}"/>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791E9D4-F53D-4C33-BDC6-05BA2D6F46BF}"/>
              </a:ext>
            </a:extLst>
          </p:cNvPr>
          <p:cNvSpPr>
            <a:spLocks noGrp="1"/>
          </p:cNvSpPr>
          <p:nvPr>
            <p:ph type="dt" sz="half" idx="10"/>
          </p:nvPr>
        </p:nvSpPr>
        <p:spPr/>
        <p:txBody>
          <a:bodyPr/>
          <a:lstStyle/>
          <a:p>
            <a:fld id="{11082D8A-C466-4E27-834F-BD8F4538FE82}" type="datetimeFigureOut">
              <a:rPr lang="lv-LV" smtClean="0"/>
              <a:t>08.06.2026</a:t>
            </a:fld>
            <a:endParaRPr lang="lv-LV"/>
          </a:p>
        </p:txBody>
      </p:sp>
      <p:sp>
        <p:nvSpPr>
          <p:cNvPr id="5" name="Kājenes vietturis 4">
            <a:extLst>
              <a:ext uri="{FF2B5EF4-FFF2-40B4-BE49-F238E27FC236}">
                <a16:creationId xmlns:a16="http://schemas.microsoft.com/office/drawing/2014/main" id="{30D258E2-FC9F-45C9-8032-CBAC43E3E2D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2ECBD453-066E-4E7B-8C8D-334B8FC3C536}"/>
              </a:ext>
            </a:extLst>
          </p:cNvPr>
          <p:cNvSpPr>
            <a:spLocks noGrp="1"/>
          </p:cNvSpPr>
          <p:nvPr>
            <p:ph type="sldNum" sz="quarter" idx="12"/>
          </p:nvPr>
        </p:nvSpPr>
        <p:spPr/>
        <p:txBody>
          <a:bodyPr/>
          <a:lstStyle/>
          <a:p>
            <a:fld id="{42F045C3-8C54-473E-A2A1-AA3C9359C002}" type="slidenum">
              <a:rPr lang="lv-LV" smtClean="0"/>
              <a:t>‹#›</a:t>
            </a:fld>
            <a:endParaRPr lang="lv-LV"/>
          </a:p>
        </p:txBody>
      </p:sp>
    </p:spTree>
    <p:extLst>
      <p:ext uri="{BB962C8B-B14F-4D97-AF65-F5344CB8AC3E}">
        <p14:creationId xmlns:p14="http://schemas.microsoft.com/office/powerpoint/2010/main" val="245003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AC69EEA-C892-4480-9195-AC35FB569CD5}"/>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F0F74B94-55B2-4644-BA9A-B79AC4A81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D38C59DE-5EF0-485F-BD87-BFEB55086E36}"/>
              </a:ext>
            </a:extLst>
          </p:cNvPr>
          <p:cNvSpPr>
            <a:spLocks noGrp="1"/>
          </p:cNvSpPr>
          <p:nvPr>
            <p:ph type="dt" sz="half" idx="10"/>
          </p:nvPr>
        </p:nvSpPr>
        <p:spPr/>
        <p:txBody>
          <a:bodyPr/>
          <a:lstStyle/>
          <a:p>
            <a:fld id="{11082D8A-C466-4E27-834F-BD8F4538FE82}" type="datetimeFigureOut">
              <a:rPr lang="lv-LV" smtClean="0"/>
              <a:t>08.06.2026</a:t>
            </a:fld>
            <a:endParaRPr lang="lv-LV"/>
          </a:p>
        </p:txBody>
      </p:sp>
      <p:sp>
        <p:nvSpPr>
          <p:cNvPr id="5" name="Kājenes vietturis 4">
            <a:extLst>
              <a:ext uri="{FF2B5EF4-FFF2-40B4-BE49-F238E27FC236}">
                <a16:creationId xmlns:a16="http://schemas.microsoft.com/office/drawing/2014/main" id="{EA6CF1ED-B990-40AB-8DD4-12422CE48A3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84CAC1B7-CC28-4A5F-897F-A93C43FBBF23}"/>
              </a:ext>
            </a:extLst>
          </p:cNvPr>
          <p:cNvSpPr>
            <a:spLocks noGrp="1"/>
          </p:cNvSpPr>
          <p:nvPr>
            <p:ph type="sldNum" sz="quarter" idx="12"/>
          </p:nvPr>
        </p:nvSpPr>
        <p:spPr/>
        <p:txBody>
          <a:bodyPr/>
          <a:lstStyle/>
          <a:p>
            <a:fld id="{42F045C3-8C54-473E-A2A1-AA3C9359C002}" type="slidenum">
              <a:rPr lang="lv-LV" smtClean="0"/>
              <a:t>‹#›</a:t>
            </a:fld>
            <a:endParaRPr lang="lv-LV"/>
          </a:p>
        </p:txBody>
      </p:sp>
    </p:spTree>
    <p:extLst>
      <p:ext uri="{BB962C8B-B14F-4D97-AF65-F5344CB8AC3E}">
        <p14:creationId xmlns:p14="http://schemas.microsoft.com/office/powerpoint/2010/main" val="353289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5A8BC24-FEDF-47E8-ABF2-17D3BA4B2AB1}"/>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A009358F-3AD5-467F-90F0-712A2833B114}"/>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24C92C98-7E17-4105-B550-6086E78B54CE}"/>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71294F0B-F810-4D05-B8EF-D567F0FF2599}"/>
              </a:ext>
            </a:extLst>
          </p:cNvPr>
          <p:cNvSpPr>
            <a:spLocks noGrp="1"/>
          </p:cNvSpPr>
          <p:nvPr>
            <p:ph type="dt" sz="half" idx="10"/>
          </p:nvPr>
        </p:nvSpPr>
        <p:spPr/>
        <p:txBody>
          <a:bodyPr/>
          <a:lstStyle/>
          <a:p>
            <a:fld id="{11082D8A-C466-4E27-834F-BD8F4538FE82}" type="datetimeFigureOut">
              <a:rPr lang="lv-LV" smtClean="0"/>
              <a:t>08.06.2026</a:t>
            </a:fld>
            <a:endParaRPr lang="lv-LV"/>
          </a:p>
        </p:txBody>
      </p:sp>
      <p:sp>
        <p:nvSpPr>
          <p:cNvPr id="6" name="Kājenes vietturis 5">
            <a:extLst>
              <a:ext uri="{FF2B5EF4-FFF2-40B4-BE49-F238E27FC236}">
                <a16:creationId xmlns:a16="http://schemas.microsoft.com/office/drawing/2014/main" id="{612AB4DD-092D-40A6-988F-76F496CC9D5A}"/>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D64E2272-0897-4961-B37C-D1AD4B44E4D4}"/>
              </a:ext>
            </a:extLst>
          </p:cNvPr>
          <p:cNvSpPr>
            <a:spLocks noGrp="1"/>
          </p:cNvSpPr>
          <p:nvPr>
            <p:ph type="sldNum" sz="quarter" idx="12"/>
          </p:nvPr>
        </p:nvSpPr>
        <p:spPr/>
        <p:txBody>
          <a:bodyPr/>
          <a:lstStyle/>
          <a:p>
            <a:fld id="{42F045C3-8C54-473E-A2A1-AA3C9359C002}" type="slidenum">
              <a:rPr lang="lv-LV" smtClean="0"/>
              <a:t>‹#›</a:t>
            </a:fld>
            <a:endParaRPr lang="lv-LV"/>
          </a:p>
        </p:txBody>
      </p:sp>
    </p:spTree>
    <p:extLst>
      <p:ext uri="{BB962C8B-B14F-4D97-AF65-F5344CB8AC3E}">
        <p14:creationId xmlns:p14="http://schemas.microsoft.com/office/powerpoint/2010/main" val="30487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157128A-2690-4DB1-BE55-3A05E2A920A0}"/>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F7C1002A-08F7-467A-B8F5-C1CD8D272B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E62CCB39-2AB1-4D5C-B1FA-4B87026C7884}"/>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C019AF10-734E-4D1C-BA78-EE29B27747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1E29F32B-511F-43B8-9417-C35C94ABFD70}"/>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5F39DDB0-DFA4-4859-A8C9-AA48BE610354}"/>
              </a:ext>
            </a:extLst>
          </p:cNvPr>
          <p:cNvSpPr>
            <a:spLocks noGrp="1"/>
          </p:cNvSpPr>
          <p:nvPr>
            <p:ph type="dt" sz="half" idx="10"/>
          </p:nvPr>
        </p:nvSpPr>
        <p:spPr/>
        <p:txBody>
          <a:bodyPr/>
          <a:lstStyle/>
          <a:p>
            <a:fld id="{11082D8A-C466-4E27-834F-BD8F4538FE82}" type="datetimeFigureOut">
              <a:rPr lang="lv-LV" smtClean="0"/>
              <a:t>08.06.2026</a:t>
            </a:fld>
            <a:endParaRPr lang="lv-LV"/>
          </a:p>
        </p:txBody>
      </p:sp>
      <p:sp>
        <p:nvSpPr>
          <p:cNvPr id="8" name="Kājenes vietturis 7">
            <a:extLst>
              <a:ext uri="{FF2B5EF4-FFF2-40B4-BE49-F238E27FC236}">
                <a16:creationId xmlns:a16="http://schemas.microsoft.com/office/drawing/2014/main" id="{1310AF13-07E6-4B80-8CE3-20E0EC8EF943}"/>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CC604F91-04F4-4D8F-9661-31A2D26B599B}"/>
              </a:ext>
            </a:extLst>
          </p:cNvPr>
          <p:cNvSpPr>
            <a:spLocks noGrp="1"/>
          </p:cNvSpPr>
          <p:nvPr>
            <p:ph type="sldNum" sz="quarter" idx="12"/>
          </p:nvPr>
        </p:nvSpPr>
        <p:spPr/>
        <p:txBody>
          <a:bodyPr/>
          <a:lstStyle/>
          <a:p>
            <a:fld id="{42F045C3-8C54-473E-A2A1-AA3C9359C002}" type="slidenum">
              <a:rPr lang="lv-LV" smtClean="0"/>
              <a:t>‹#›</a:t>
            </a:fld>
            <a:endParaRPr lang="lv-LV"/>
          </a:p>
        </p:txBody>
      </p:sp>
    </p:spTree>
    <p:extLst>
      <p:ext uri="{BB962C8B-B14F-4D97-AF65-F5344CB8AC3E}">
        <p14:creationId xmlns:p14="http://schemas.microsoft.com/office/powerpoint/2010/main" val="1278657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515416B-5A31-4ED9-A100-AC870A57070C}"/>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E423BEE1-CA9D-44F3-A448-8E2B2E6FFC61}"/>
              </a:ext>
            </a:extLst>
          </p:cNvPr>
          <p:cNvSpPr>
            <a:spLocks noGrp="1"/>
          </p:cNvSpPr>
          <p:nvPr>
            <p:ph type="dt" sz="half" idx="10"/>
          </p:nvPr>
        </p:nvSpPr>
        <p:spPr/>
        <p:txBody>
          <a:bodyPr/>
          <a:lstStyle/>
          <a:p>
            <a:fld id="{11082D8A-C466-4E27-834F-BD8F4538FE82}" type="datetimeFigureOut">
              <a:rPr lang="lv-LV" smtClean="0"/>
              <a:t>08.06.2026</a:t>
            </a:fld>
            <a:endParaRPr lang="lv-LV"/>
          </a:p>
        </p:txBody>
      </p:sp>
      <p:sp>
        <p:nvSpPr>
          <p:cNvPr id="4" name="Kājenes vietturis 3">
            <a:extLst>
              <a:ext uri="{FF2B5EF4-FFF2-40B4-BE49-F238E27FC236}">
                <a16:creationId xmlns:a16="http://schemas.microsoft.com/office/drawing/2014/main" id="{8B092522-AA5E-4C29-BF6D-9CE69998B504}"/>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BA2B4ADD-ADFF-491E-96B8-8B29D84BD560}"/>
              </a:ext>
            </a:extLst>
          </p:cNvPr>
          <p:cNvSpPr>
            <a:spLocks noGrp="1"/>
          </p:cNvSpPr>
          <p:nvPr>
            <p:ph type="sldNum" sz="quarter" idx="12"/>
          </p:nvPr>
        </p:nvSpPr>
        <p:spPr/>
        <p:txBody>
          <a:bodyPr/>
          <a:lstStyle/>
          <a:p>
            <a:fld id="{42F045C3-8C54-473E-A2A1-AA3C9359C002}" type="slidenum">
              <a:rPr lang="lv-LV" smtClean="0"/>
              <a:t>‹#›</a:t>
            </a:fld>
            <a:endParaRPr lang="lv-LV"/>
          </a:p>
        </p:txBody>
      </p:sp>
    </p:spTree>
    <p:extLst>
      <p:ext uri="{BB962C8B-B14F-4D97-AF65-F5344CB8AC3E}">
        <p14:creationId xmlns:p14="http://schemas.microsoft.com/office/powerpoint/2010/main" val="304710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A895A425-63D2-4F4D-8CB3-A1DFF41928EC}"/>
              </a:ext>
            </a:extLst>
          </p:cNvPr>
          <p:cNvSpPr>
            <a:spLocks noGrp="1"/>
          </p:cNvSpPr>
          <p:nvPr>
            <p:ph type="dt" sz="half" idx="10"/>
          </p:nvPr>
        </p:nvSpPr>
        <p:spPr/>
        <p:txBody>
          <a:bodyPr/>
          <a:lstStyle/>
          <a:p>
            <a:fld id="{11082D8A-C466-4E27-834F-BD8F4538FE82}" type="datetimeFigureOut">
              <a:rPr lang="lv-LV" smtClean="0"/>
              <a:t>08.06.2026</a:t>
            </a:fld>
            <a:endParaRPr lang="lv-LV"/>
          </a:p>
        </p:txBody>
      </p:sp>
      <p:sp>
        <p:nvSpPr>
          <p:cNvPr id="3" name="Kājenes vietturis 2">
            <a:extLst>
              <a:ext uri="{FF2B5EF4-FFF2-40B4-BE49-F238E27FC236}">
                <a16:creationId xmlns:a16="http://schemas.microsoft.com/office/drawing/2014/main" id="{58064382-D6AC-41F7-AC67-4F60CEC6631D}"/>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10BD2FBB-05DC-4BCD-98D6-F29A04E1FF00}"/>
              </a:ext>
            </a:extLst>
          </p:cNvPr>
          <p:cNvSpPr>
            <a:spLocks noGrp="1"/>
          </p:cNvSpPr>
          <p:nvPr>
            <p:ph type="sldNum" sz="quarter" idx="12"/>
          </p:nvPr>
        </p:nvSpPr>
        <p:spPr/>
        <p:txBody>
          <a:bodyPr/>
          <a:lstStyle/>
          <a:p>
            <a:fld id="{42F045C3-8C54-473E-A2A1-AA3C9359C002}" type="slidenum">
              <a:rPr lang="lv-LV" smtClean="0"/>
              <a:t>‹#›</a:t>
            </a:fld>
            <a:endParaRPr lang="lv-LV"/>
          </a:p>
        </p:txBody>
      </p:sp>
    </p:spTree>
    <p:extLst>
      <p:ext uri="{BB962C8B-B14F-4D97-AF65-F5344CB8AC3E}">
        <p14:creationId xmlns:p14="http://schemas.microsoft.com/office/powerpoint/2010/main" val="95645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F4C9E6E-C8AD-44C1-A7EE-02837A5E7C41}"/>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761F90CF-A0B2-450A-A6CE-BA029B062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30DACBAA-C2CC-44A4-892E-7B99826E39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24D5C437-62EE-4C00-BDE9-814233AA2F92}"/>
              </a:ext>
            </a:extLst>
          </p:cNvPr>
          <p:cNvSpPr>
            <a:spLocks noGrp="1"/>
          </p:cNvSpPr>
          <p:nvPr>
            <p:ph type="dt" sz="half" idx="10"/>
          </p:nvPr>
        </p:nvSpPr>
        <p:spPr/>
        <p:txBody>
          <a:bodyPr/>
          <a:lstStyle/>
          <a:p>
            <a:fld id="{11082D8A-C466-4E27-834F-BD8F4538FE82}" type="datetimeFigureOut">
              <a:rPr lang="lv-LV" smtClean="0"/>
              <a:t>08.06.2026</a:t>
            </a:fld>
            <a:endParaRPr lang="lv-LV"/>
          </a:p>
        </p:txBody>
      </p:sp>
      <p:sp>
        <p:nvSpPr>
          <p:cNvPr id="6" name="Kājenes vietturis 5">
            <a:extLst>
              <a:ext uri="{FF2B5EF4-FFF2-40B4-BE49-F238E27FC236}">
                <a16:creationId xmlns:a16="http://schemas.microsoft.com/office/drawing/2014/main" id="{ABDB5DF8-EE76-48C7-B82F-78E685373D2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2AAAAB22-A7BB-4709-94C1-E7D6CE2862C1}"/>
              </a:ext>
            </a:extLst>
          </p:cNvPr>
          <p:cNvSpPr>
            <a:spLocks noGrp="1"/>
          </p:cNvSpPr>
          <p:nvPr>
            <p:ph type="sldNum" sz="quarter" idx="12"/>
          </p:nvPr>
        </p:nvSpPr>
        <p:spPr/>
        <p:txBody>
          <a:bodyPr/>
          <a:lstStyle/>
          <a:p>
            <a:fld id="{42F045C3-8C54-473E-A2A1-AA3C9359C002}" type="slidenum">
              <a:rPr lang="lv-LV" smtClean="0"/>
              <a:t>‹#›</a:t>
            </a:fld>
            <a:endParaRPr lang="lv-LV"/>
          </a:p>
        </p:txBody>
      </p:sp>
    </p:spTree>
    <p:extLst>
      <p:ext uri="{BB962C8B-B14F-4D97-AF65-F5344CB8AC3E}">
        <p14:creationId xmlns:p14="http://schemas.microsoft.com/office/powerpoint/2010/main" val="414186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4C7149E-F74F-4E0F-9A12-6B17A6659E13}"/>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C88BD8D6-96C8-4B5E-8F00-BD493D3F0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B0037FF1-FA01-452A-871E-D77EEB063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0D7D7C7E-A360-4E3E-A132-D2998133EAEC}"/>
              </a:ext>
            </a:extLst>
          </p:cNvPr>
          <p:cNvSpPr>
            <a:spLocks noGrp="1"/>
          </p:cNvSpPr>
          <p:nvPr>
            <p:ph type="dt" sz="half" idx="10"/>
          </p:nvPr>
        </p:nvSpPr>
        <p:spPr/>
        <p:txBody>
          <a:bodyPr/>
          <a:lstStyle/>
          <a:p>
            <a:fld id="{11082D8A-C466-4E27-834F-BD8F4538FE82}" type="datetimeFigureOut">
              <a:rPr lang="lv-LV" smtClean="0"/>
              <a:t>08.06.2026</a:t>
            </a:fld>
            <a:endParaRPr lang="lv-LV"/>
          </a:p>
        </p:txBody>
      </p:sp>
      <p:sp>
        <p:nvSpPr>
          <p:cNvPr id="6" name="Kājenes vietturis 5">
            <a:extLst>
              <a:ext uri="{FF2B5EF4-FFF2-40B4-BE49-F238E27FC236}">
                <a16:creationId xmlns:a16="http://schemas.microsoft.com/office/drawing/2014/main" id="{9942286C-FA01-409F-BBA5-C54B5188D1E3}"/>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C0023376-FC2E-488B-8332-3C49478FBDD5}"/>
              </a:ext>
            </a:extLst>
          </p:cNvPr>
          <p:cNvSpPr>
            <a:spLocks noGrp="1"/>
          </p:cNvSpPr>
          <p:nvPr>
            <p:ph type="sldNum" sz="quarter" idx="12"/>
          </p:nvPr>
        </p:nvSpPr>
        <p:spPr/>
        <p:txBody>
          <a:bodyPr/>
          <a:lstStyle/>
          <a:p>
            <a:fld id="{42F045C3-8C54-473E-A2A1-AA3C9359C002}" type="slidenum">
              <a:rPr lang="lv-LV" smtClean="0"/>
              <a:t>‹#›</a:t>
            </a:fld>
            <a:endParaRPr lang="lv-LV"/>
          </a:p>
        </p:txBody>
      </p:sp>
    </p:spTree>
    <p:extLst>
      <p:ext uri="{BB962C8B-B14F-4D97-AF65-F5344CB8AC3E}">
        <p14:creationId xmlns:p14="http://schemas.microsoft.com/office/powerpoint/2010/main" val="74264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80D9F00-C841-4EF2-B8F9-DC899859B8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F86977FC-EEA1-41C4-A1B2-453AF73390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BD11BAA2-CFD9-43AA-A5D4-2B0DF89406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82D8A-C466-4E27-834F-BD8F4538FE82}" type="datetimeFigureOut">
              <a:rPr lang="lv-LV" smtClean="0"/>
              <a:t>08.06.2026</a:t>
            </a:fld>
            <a:endParaRPr lang="lv-LV"/>
          </a:p>
        </p:txBody>
      </p:sp>
      <p:sp>
        <p:nvSpPr>
          <p:cNvPr id="5" name="Kājenes vietturis 4">
            <a:extLst>
              <a:ext uri="{FF2B5EF4-FFF2-40B4-BE49-F238E27FC236}">
                <a16:creationId xmlns:a16="http://schemas.microsoft.com/office/drawing/2014/main" id="{925D6F1F-CA72-4027-A6BA-E4701CE8C9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1C9B45F7-0B89-451D-8C2E-50E15594F5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045C3-8C54-473E-A2A1-AA3C9359C002}" type="slidenum">
              <a:rPr lang="lv-LV" smtClean="0"/>
              <a:t>‹#›</a:t>
            </a:fld>
            <a:endParaRPr lang="lv-LV"/>
          </a:p>
        </p:txBody>
      </p:sp>
    </p:spTree>
    <p:extLst>
      <p:ext uri="{BB962C8B-B14F-4D97-AF65-F5344CB8AC3E}">
        <p14:creationId xmlns:p14="http://schemas.microsoft.com/office/powerpoint/2010/main" val="271405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ksta vietturis 10"/>
          <p:cNvSpPr>
            <a:spLocks noGrp="1"/>
          </p:cNvSpPr>
          <p:nvPr>
            <p:ph type="body" sz="quarter" idx="11"/>
          </p:nvPr>
        </p:nvSpPr>
        <p:spPr bwMode="auto">
          <a:noFill/>
          <a:ln>
            <a:miter lim="800000"/>
            <a:headEnd/>
            <a:tailEnd/>
          </a:ln>
        </p:spPr>
        <p:txBody>
          <a:bodyPr vert="horz" wrap="square" lIns="121920" tIns="60960" rIns="121920" bIns="60960" numCol="1" rtlCol="0" anchor="t" anchorCtr="0" compatLnSpc="1">
            <a:prstTxWarp prst="textNoShape">
              <a:avLst/>
            </a:prstTxWarp>
            <a:normAutofit/>
          </a:bodyPr>
          <a:lstStyle/>
          <a:p>
            <a:r>
              <a:rPr lang="lv-LV" altLang="lv-LV" dirty="0">
                <a:ea typeface="MS PGothic" pitchFamily="34" charset="-128"/>
              </a:rPr>
              <a:t>PINTSA, 10.06.2026.</a:t>
            </a:r>
          </a:p>
        </p:txBody>
      </p:sp>
      <p:sp>
        <p:nvSpPr>
          <p:cNvPr id="2" name="Title 1"/>
          <p:cNvSpPr>
            <a:spLocks noGrp="1"/>
          </p:cNvSpPr>
          <p:nvPr>
            <p:ph type="title"/>
          </p:nvPr>
        </p:nvSpPr>
        <p:spPr>
          <a:xfrm>
            <a:off x="794084" y="2168434"/>
            <a:ext cx="6037790" cy="3698966"/>
          </a:xfrm>
        </p:spPr>
        <p:txBody>
          <a:bodyPr>
            <a:normAutofit/>
          </a:bodyPr>
          <a:lstStyle/>
          <a:p>
            <a:pPr>
              <a:lnSpc>
                <a:spcPct val="100000"/>
              </a:lnSpc>
            </a:pPr>
            <a:br>
              <a:rPr lang="lv-LV" sz="2000" dirty="0"/>
            </a:br>
            <a:br>
              <a:rPr lang="lv-LV" sz="2000" dirty="0"/>
            </a:br>
            <a:r>
              <a:rPr lang="lv-LV" sz="2000" dirty="0"/>
              <a:t>Aktuālā informācija par 4.2.1.6. pasākuma "Profesionālās izglītības iestāžu un koledžu mācību vide nozarēm aktuālo prasmju apguvei" 2. kārtas īstenošanu  Kultūras ministrijas profesionālas vidējās izglītības iestādēs </a:t>
            </a:r>
            <a:br>
              <a:rPr lang="lv-LV" sz="2000" dirty="0"/>
            </a:br>
            <a:br>
              <a:rPr lang="lv-LV" sz="2000" dirty="0"/>
            </a:br>
            <a:endParaRPr lang="en-US" sz="2000" dirty="0"/>
          </a:p>
        </p:txBody>
      </p:sp>
      <p:pic>
        <p:nvPicPr>
          <p:cNvPr id="5" name="Attēls 4">
            <a:extLst>
              <a:ext uri="{FF2B5EF4-FFF2-40B4-BE49-F238E27FC236}">
                <a16:creationId xmlns:a16="http://schemas.microsoft.com/office/drawing/2014/main" id="{0444067C-E33F-F9DC-6F54-5B94546AE254}"/>
              </a:ext>
            </a:extLst>
          </p:cNvPr>
          <p:cNvPicPr>
            <a:picLocks noChangeAspect="1"/>
          </p:cNvPicPr>
          <p:nvPr/>
        </p:nvPicPr>
        <p:blipFill>
          <a:blip r:embed="rId2"/>
          <a:stretch>
            <a:fillRect/>
          </a:stretch>
        </p:blipFill>
        <p:spPr>
          <a:xfrm>
            <a:off x="8103326" y="59822"/>
            <a:ext cx="3871385" cy="3199361"/>
          </a:xfrm>
          <a:prstGeom prst="rect">
            <a:avLst/>
          </a:prstGeom>
        </p:spPr>
      </p:pic>
      <p:pic>
        <p:nvPicPr>
          <p:cNvPr id="7" name="Attēls 6">
            <a:extLst>
              <a:ext uri="{FF2B5EF4-FFF2-40B4-BE49-F238E27FC236}">
                <a16:creationId xmlns:a16="http://schemas.microsoft.com/office/drawing/2014/main" id="{309F6728-3705-A884-FA4B-BEF26DEB1341}"/>
              </a:ext>
            </a:extLst>
          </p:cNvPr>
          <p:cNvPicPr>
            <a:picLocks noChangeAspect="1"/>
          </p:cNvPicPr>
          <p:nvPr/>
        </p:nvPicPr>
        <p:blipFill>
          <a:blip r:embed="rId3"/>
          <a:stretch>
            <a:fillRect/>
          </a:stretch>
        </p:blipFill>
        <p:spPr>
          <a:xfrm>
            <a:off x="8103326" y="3428999"/>
            <a:ext cx="3871385" cy="28665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aida numura vietturis 16"/>
          <p:cNvSpPr>
            <a:spLocks noGrp="1"/>
          </p:cNvSpPr>
          <p:nvPr>
            <p:ph type="sldNum" sz="quarter" idx="10"/>
          </p:nvPr>
        </p:nvSpPr>
        <p:spPr bwMode="auto">
          <a:noFill/>
          <a:ln>
            <a:miter lim="800000"/>
            <a:headEnd/>
            <a:tailEnd/>
          </a:ln>
        </p:spPr>
        <p:txBody>
          <a:bodyPr/>
          <a:lstStyle/>
          <a:p>
            <a:fld id="{58895643-96DB-4DB8-9B8A-B5B22A0776D9}" type="slidenum">
              <a:rPr lang="en-US" altLang="lv-LV"/>
              <a:pPr/>
              <a:t>2</a:t>
            </a:fld>
            <a:endParaRPr lang="en-US" altLang="lv-LV"/>
          </a:p>
        </p:txBody>
      </p:sp>
      <p:sp>
        <p:nvSpPr>
          <p:cNvPr id="7" name="Virsraksts 4">
            <a:extLst>
              <a:ext uri="{FF2B5EF4-FFF2-40B4-BE49-F238E27FC236}">
                <a16:creationId xmlns:a16="http://schemas.microsoft.com/office/drawing/2014/main" id="{6EFFA2A2-699B-412B-9110-06A81F8DD6F8}"/>
              </a:ext>
            </a:extLst>
          </p:cNvPr>
          <p:cNvSpPr txBox="1">
            <a:spLocks/>
          </p:cNvSpPr>
          <p:nvPr/>
        </p:nvSpPr>
        <p:spPr>
          <a:xfrm>
            <a:off x="4180115" y="18642"/>
            <a:ext cx="8011886" cy="935516"/>
          </a:xfrm>
          <a:custGeom>
            <a:avLst/>
            <a:gdLst>
              <a:gd name="connsiteX0" fmla="*/ 0 w 4343400"/>
              <a:gd name="connsiteY0" fmla="*/ 0 h 777875"/>
              <a:gd name="connsiteX1" fmla="*/ 4343400 w 4343400"/>
              <a:gd name="connsiteY1" fmla="*/ 0 h 777875"/>
              <a:gd name="connsiteX2" fmla="*/ 4343400 w 4343400"/>
              <a:gd name="connsiteY2" fmla="*/ 777875 h 777875"/>
              <a:gd name="connsiteX3" fmla="*/ 0 w 4343400"/>
              <a:gd name="connsiteY3" fmla="*/ 777875 h 777875"/>
              <a:gd name="connsiteX4" fmla="*/ 0 w 4343400"/>
              <a:gd name="connsiteY4" fmla="*/ 0 h 777875"/>
              <a:gd name="connsiteX0" fmla="*/ 0 w 4343400"/>
              <a:gd name="connsiteY0" fmla="*/ 0 h 777875"/>
              <a:gd name="connsiteX1" fmla="*/ 4343400 w 4343400"/>
              <a:gd name="connsiteY1" fmla="*/ 0 h 777875"/>
              <a:gd name="connsiteX2" fmla="*/ 4343400 w 4343400"/>
              <a:gd name="connsiteY2" fmla="*/ 777875 h 777875"/>
              <a:gd name="connsiteX3" fmla="*/ 670034 w 4343400"/>
              <a:gd name="connsiteY3" fmla="*/ 777765 h 777875"/>
              <a:gd name="connsiteX4" fmla="*/ 0 w 4343400"/>
              <a:gd name="connsiteY4" fmla="*/ 777875 h 777875"/>
              <a:gd name="connsiteX5" fmla="*/ 0 w 4343400"/>
              <a:gd name="connsiteY5" fmla="*/ 0 h 777875"/>
              <a:gd name="connsiteX0" fmla="*/ 0 w 4343400"/>
              <a:gd name="connsiteY0" fmla="*/ 0 h 777875"/>
              <a:gd name="connsiteX1" fmla="*/ 4343400 w 4343400"/>
              <a:gd name="connsiteY1" fmla="*/ 0 h 777875"/>
              <a:gd name="connsiteX2" fmla="*/ 4343400 w 4343400"/>
              <a:gd name="connsiteY2" fmla="*/ 777875 h 777875"/>
              <a:gd name="connsiteX3" fmla="*/ 670034 w 4343400"/>
              <a:gd name="connsiteY3" fmla="*/ 777765 h 777875"/>
              <a:gd name="connsiteX4" fmla="*/ 409903 w 4343400"/>
              <a:gd name="connsiteY4" fmla="*/ 478330 h 777875"/>
              <a:gd name="connsiteX5" fmla="*/ 0 w 4343400"/>
              <a:gd name="connsiteY5" fmla="*/ 0 h 777875"/>
              <a:gd name="connsiteX0" fmla="*/ 0 w 4343400"/>
              <a:gd name="connsiteY0" fmla="*/ 0 h 777875"/>
              <a:gd name="connsiteX1" fmla="*/ 4343400 w 4343400"/>
              <a:gd name="connsiteY1" fmla="*/ 0 h 777875"/>
              <a:gd name="connsiteX2" fmla="*/ 4343400 w 4343400"/>
              <a:gd name="connsiteY2" fmla="*/ 777875 h 777875"/>
              <a:gd name="connsiteX3" fmla="*/ 670034 w 4343400"/>
              <a:gd name="connsiteY3" fmla="*/ 777765 h 777875"/>
              <a:gd name="connsiteX4" fmla="*/ 0 w 4343400"/>
              <a:gd name="connsiteY4" fmla="*/ 0 h 777875"/>
              <a:gd name="connsiteX0" fmla="*/ 0 w 4343400"/>
              <a:gd name="connsiteY0" fmla="*/ 0 h 777875"/>
              <a:gd name="connsiteX1" fmla="*/ 4343400 w 4343400"/>
              <a:gd name="connsiteY1" fmla="*/ 0 h 777875"/>
              <a:gd name="connsiteX2" fmla="*/ 4343400 w 4343400"/>
              <a:gd name="connsiteY2" fmla="*/ 777875 h 777875"/>
              <a:gd name="connsiteX3" fmla="*/ 458726 w 4343400"/>
              <a:gd name="connsiteY3" fmla="*/ 771182 h 777875"/>
              <a:gd name="connsiteX4" fmla="*/ 0 w 4343400"/>
              <a:gd name="connsiteY4" fmla="*/ 0 h 77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777875">
                <a:moveTo>
                  <a:pt x="0" y="0"/>
                </a:moveTo>
                <a:lnTo>
                  <a:pt x="4343400" y="0"/>
                </a:lnTo>
                <a:lnTo>
                  <a:pt x="4343400" y="777875"/>
                </a:lnTo>
                <a:lnTo>
                  <a:pt x="458726" y="771182"/>
                </a:lnTo>
                <a:lnTo>
                  <a:pt x="0" y="0"/>
                </a:lnTo>
                <a:close/>
              </a:path>
            </a:pathLst>
          </a:custGeom>
          <a:solidFill>
            <a:srgbClr val="E5002B"/>
          </a:solidFill>
        </p:spPr>
        <p:txBody>
          <a:bodyPr anchor="ctr"/>
          <a:lstStyle>
            <a:lvl1pPr defTabSz="938213">
              <a:defRPr>
                <a:solidFill>
                  <a:schemeClr val="tx1"/>
                </a:solidFill>
                <a:latin typeface="Arial" panose="020B0604020202020204" pitchFamily="34" charset="0"/>
                <a:cs typeface="Arial" panose="020B0604020202020204" pitchFamily="34" charset="0"/>
              </a:defRPr>
            </a:lvl1pPr>
            <a:lvl2pPr marL="742950" indent="-285750" defTabSz="938213">
              <a:defRPr>
                <a:solidFill>
                  <a:schemeClr val="tx1"/>
                </a:solidFill>
                <a:latin typeface="Arial" panose="020B0604020202020204" pitchFamily="34" charset="0"/>
                <a:cs typeface="Arial" panose="020B0604020202020204" pitchFamily="34" charset="0"/>
              </a:defRPr>
            </a:lvl2pPr>
            <a:lvl3pPr marL="1143000" indent="-228600" defTabSz="938213">
              <a:defRPr>
                <a:solidFill>
                  <a:schemeClr val="tx1"/>
                </a:solidFill>
                <a:latin typeface="Arial" panose="020B0604020202020204" pitchFamily="34" charset="0"/>
                <a:cs typeface="Arial" panose="020B0604020202020204" pitchFamily="34" charset="0"/>
              </a:defRPr>
            </a:lvl3pPr>
            <a:lvl4pPr marL="1600200" indent="-228600" defTabSz="938213">
              <a:defRPr>
                <a:solidFill>
                  <a:schemeClr val="tx1"/>
                </a:solidFill>
                <a:latin typeface="Arial" panose="020B0604020202020204" pitchFamily="34" charset="0"/>
                <a:cs typeface="Arial" panose="020B0604020202020204" pitchFamily="34" charset="0"/>
              </a:defRPr>
            </a:lvl4pPr>
            <a:lvl5pPr marL="2057400" indent="-228600" defTabSz="938213">
              <a:defRPr>
                <a:solidFill>
                  <a:schemeClr val="tx1"/>
                </a:solidFill>
                <a:latin typeface="Arial" panose="020B0604020202020204" pitchFamily="34" charset="0"/>
                <a:cs typeface="Arial" panose="020B0604020202020204" pitchFamily="34" charset="0"/>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endParaRPr lang="lv-LV" altLang="lv-LV" sz="2400" b="1" dirty="0">
              <a:solidFill>
                <a:schemeClr val="bg1"/>
              </a:solidFill>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4E0D069E-949B-4137-9D56-205394B5ED1F}"/>
              </a:ext>
            </a:extLst>
          </p:cNvPr>
          <p:cNvSpPr txBox="1"/>
          <p:nvPr/>
        </p:nvSpPr>
        <p:spPr>
          <a:xfrm>
            <a:off x="4512365" y="2"/>
            <a:ext cx="7570778" cy="1200329"/>
          </a:xfrm>
          <a:prstGeom prst="rect">
            <a:avLst/>
          </a:prstGeom>
          <a:noFill/>
        </p:spPr>
        <p:txBody>
          <a:bodyPr wrap="square">
            <a:spAutoFit/>
          </a:bodyPr>
          <a:lstStyle/>
          <a:p>
            <a:pPr algn="r"/>
            <a:r>
              <a:rPr lang="lv-LV" sz="2400" b="1" dirty="0">
                <a:solidFill>
                  <a:schemeClr val="bg1"/>
                </a:solidFill>
                <a:latin typeface="Verdana" panose="020B0604030504040204" pitchFamily="34" charset="0"/>
                <a:ea typeface="Verdana" panose="020B0604030504040204" pitchFamily="34" charset="0"/>
                <a:cs typeface="Arial" panose="020B0604020202020204" pitchFamily="34" charset="0"/>
              </a:rPr>
              <a:t>Modernizācijas projekti Kultūras ministrijas profesionālajās vidusskolās</a:t>
            </a:r>
            <a:br>
              <a:rPr lang="lv-LV" sz="2400" dirty="0">
                <a:solidFill>
                  <a:schemeClr val="accent6">
                    <a:lumMod val="75000"/>
                  </a:schemeClr>
                </a:solidFill>
              </a:rPr>
            </a:br>
            <a:endParaRPr lang="lv-LV" sz="2400" b="1" dirty="0">
              <a:solidFill>
                <a:schemeClr val="bg2">
                  <a:lumMod val="25000"/>
                </a:schemeClr>
              </a:solidFill>
              <a:latin typeface="Verdana" panose="020B0604030504040204" pitchFamily="34" charset="0"/>
              <a:ea typeface="Verdana" panose="020B0604030504040204" pitchFamily="34" charset="0"/>
            </a:endParaRPr>
          </a:p>
        </p:txBody>
      </p:sp>
      <p:sp>
        <p:nvSpPr>
          <p:cNvPr id="15" name="Satura vietturis 14">
            <a:extLst>
              <a:ext uri="{FF2B5EF4-FFF2-40B4-BE49-F238E27FC236}">
                <a16:creationId xmlns:a16="http://schemas.microsoft.com/office/drawing/2014/main" id="{B34FE429-2155-E64D-D20E-F8B2784D15F8}"/>
              </a:ext>
            </a:extLst>
          </p:cNvPr>
          <p:cNvSpPr>
            <a:spLocks noGrp="1"/>
          </p:cNvSpPr>
          <p:nvPr>
            <p:ph idx="1"/>
          </p:nvPr>
        </p:nvSpPr>
        <p:spPr>
          <a:xfrm>
            <a:off x="1828800" y="1701798"/>
            <a:ext cx="9753600" cy="4978401"/>
          </a:xfrm>
        </p:spPr>
        <p:txBody>
          <a:bodyPr>
            <a:normAutofit fontScale="70000" lnSpcReduction="20000"/>
          </a:bodyPr>
          <a:lstStyle/>
          <a:p>
            <a:pPr marL="144000" indent="-230400"/>
            <a:r>
              <a:rPr lang="lv-LV" sz="2900" b="1" dirty="0"/>
              <a:t>	SAM 4.2.1.6</a:t>
            </a:r>
            <a:r>
              <a:rPr lang="lv-LV" sz="2900" dirty="0"/>
              <a:t>. Eiropas Savienības kohēzijas politikas programmas 2021.- 2027. gadam 4.2.1. specifiskā atbalsta mērķa «Uzlabot vienlīdzīgu piekļuvi iekļaujošiem un kvalitatīviem pakalpojumiem izglītības, mācību un mūžizglītības jomā, attīstot pieejamu infrastruktūru, tostarp veicinot noturību izglītošanā un mācībās attālinātā un tiešsaistes režīmā» </a:t>
            </a:r>
            <a:r>
              <a:rPr lang="lv-LV" sz="2900" b="1" dirty="0"/>
              <a:t>4.2.1.6. pasākums «Profesionālās izglītības iestāžu un koledžu mācību vide nozarēm aktuālo prasmju apguvei» (2.kārta)</a:t>
            </a:r>
          </a:p>
          <a:p>
            <a:pPr marL="144000" indent="-230400"/>
            <a:r>
              <a:rPr lang="lv-LV" sz="2900" b="1" i="1" dirty="0"/>
              <a:t>	</a:t>
            </a:r>
          </a:p>
          <a:p>
            <a:pPr marL="144000" indent="-230400"/>
            <a:r>
              <a:rPr lang="lv-LV" sz="2900" i="1" dirty="0"/>
              <a:t>Citi projekti:</a:t>
            </a:r>
          </a:p>
          <a:p>
            <a:r>
              <a:rPr lang="lv-LV" sz="2900" b="1" dirty="0"/>
              <a:t>SAM 2.1.1.8. </a:t>
            </a:r>
            <a:r>
              <a:rPr lang="lv-LV" sz="2900" dirty="0"/>
              <a:t>Eiropas Savienības kohēzijas politikas programmas 2021.– 2027. gadam 2.1.1. specifiskā atbalsta mērķa «Energoefektivitātes veicināšana un siltumnīcefekta gāzu emisiju samazināšana» </a:t>
            </a:r>
            <a:r>
              <a:rPr lang="lv-LV" sz="2900" b="1" dirty="0"/>
              <a:t>2.1.1.8. pasākums «Energoefektivitāti veicinoši pasākumi kultūras infrastruktūrā»</a:t>
            </a:r>
          </a:p>
          <a:p>
            <a:endParaRPr lang="lv-LV" sz="2900" b="1" dirty="0"/>
          </a:p>
          <a:p>
            <a:r>
              <a:rPr lang="lv-LV" sz="2900" b="1" dirty="0"/>
              <a:t>SAM 1.2.1.4.i </a:t>
            </a:r>
            <a:r>
              <a:rPr lang="lv-LV" sz="2900" dirty="0"/>
              <a:t>Eiropas Savienības Atveseļošanas un noturības mehānisma plāna 1.2. reformu un investīciju virziena «Energoefektivitātes uzlabošana» </a:t>
            </a:r>
            <a:r>
              <a:rPr lang="lv-LV" sz="2900" b="1" dirty="0"/>
              <a:t>1.2.1.4.i. investīcijas «Energoefekt</a:t>
            </a:r>
            <a:r>
              <a:rPr lang="lv-LV" sz="2800" b="1" dirty="0"/>
              <a:t>ivitātes uzlabošana valsts sektora ēkās, t. sk. vēsturiskajās ēkās»</a:t>
            </a:r>
          </a:p>
          <a:p>
            <a:endParaRPr lang="lv-LV" dirty="0"/>
          </a:p>
        </p:txBody>
      </p:sp>
    </p:spTree>
    <p:extLst>
      <p:ext uri="{BB962C8B-B14F-4D97-AF65-F5344CB8AC3E}">
        <p14:creationId xmlns:p14="http://schemas.microsoft.com/office/powerpoint/2010/main" val="1383063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4">
            <a:extLst>
              <a:ext uri="{FF2B5EF4-FFF2-40B4-BE49-F238E27FC236}">
                <a16:creationId xmlns:a16="http://schemas.microsoft.com/office/drawing/2014/main" id="{A7F49731-6207-4452-B63E-941115BA191F}"/>
              </a:ext>
            </a:extLst>
          </p:cNvPr>
          <p:cNvSpPr txBox="1">
            <a:spLocks/>
          </p:cNvSpPr>
          <p:nvPr/>
        </p:nvSpPr>
        <p:spPr>
          <a:xfrm>
            <a:off x="4691271" y="-1"/>
            <a:ext cx="7500730" cy="904461"/>
          </a:xfrm>
          <a:custGeom>
            <a:avLst/>
            <a:gdLst>
              <a:gd name="connsiteX0" fmla="*/ 0 w 4343400"/>
              <a:gd name="connsiteY0" fmla="*/ 0 h 777875"/>
              <a:gd name="connsiteX1" fmla="*/ 4343400 w 4343400"/>
              <a:gd name="connsiteY1" fmla="*/ 0 h 777875"/>
              <a:gd name="connsiteX2" fmla="*/ 4343400 w 4343400"/>
              <a:gd name="connsiteY2" fmla="*/ 777875 h 777875"/>
              <a:gd name="connsiteX3" fmla="*/ 0 w 4343400"/>
              <a:gd name="connsiteY3" fmla="*/ 777875 h 777875"/>
              <a:gd name="connsiteX4" fmla="*/ 0 w 4343400"/>
              <a:gd name="connsiteY4" fmla="*/ 0 h 777875"/>
              <a:gd name="connsiteX0" fmla="*/ 0 w 4343400"/>
              <a:gd name="connsiteY0" fmla="*/ 0 h 777875"/>
              <a:gd name="connsiteX1" fmla="*/ 4343400 w 4343400"/>
              <a:gd name="connsiteY1" fmla="*/ 0 h 777875"/>
              <a:gd name="connsiteX2" fmla="*/ 4343400 w 4343400"/>
              <a:gd name="connsiteY2" fmla="*/ 777875 h 777875"/>
              <a:gd name="connsiteX3" fmla="*/ 670034 w 4343400"/>
              <a:gd name="connsiteY3" fmla="*/ 777765 h 777875"/>
              <a:gd name="connsiteX4" fmla="*/ 0 w 4343400"/>
              <a:gd name="connsiteY4" fmla="*/ 777875 h 777875"/>
              <a:gd name="connsiteX5" fmla="*/ 0 w 4343400"/>
              <a:gd name="connsiteY5" fmla="*/ 0 h 777875"/>
              <a:gd name="connsiteX0" fmla="*/ 0 w 4343400"/>
              <a:gd name="connsiteY0" fmla="*/ 0 h 777875"/>
              <a:gd name="connsiteX1" fmla="*/ 4343400 w 4343400"/>
              <a:gd name="connsiteY1" fmla="*/ 0 h 777875"/>
              <a:gd name="connsiteX2" fmla="*/ 4343400 w 4343400"/>
              <a:gd name="connsiteY2" fmla="*/ 777875 h 777875"/>
              <a:gd name="connsiteX3" fmla="*/ 670034 w 4343400"/>
              <a:gd name="connsiteY3" fmla="*/ 777765 h 777875"/>
              <a:gd name="connsiteX4" fmla="*/ 409903 w 4343400"/>
              <a:gd name="connsiteY4" fmla="*/ 478330 h 777875"/>
              <a:gd name="connsiteX5" fmla="*/ 0 w 4343400"/>
              <a:gd name="connsiteY5" fmla="*/ 0 h 777875"/>
              <a:gd name="connsiteX0" fmla="*/ 0 w 4343400"/>
              <a:gd name="connsiteY0" fmla="*/ 0 h 777875"/>
              <a:gd name="connsiteX1" fmla="*/ 4343400 w 4343400"/>
              <a:gd name="connsiteY1" fmla="*/ 0 h 777875"/>
              <a:gd name="connsiteX2" fmla="*/ 4343400 w 4343400"/>
              <a:gd name="connsiteY2" fmla="*/ 777875 h 777875"/>
              <a:gd name="connsiteX3" fmla="*/ 670034 w 4343400"/>
              <a:gd name="connsiteY3" fmla="*/ 777765 h 777875"/>
              <a:gd name="connsiteX4" fmla="*/ 0 w 4343400"/>
              <a:gd name="connsiteY4" fmla="*/ 0 h 777875"/>
              <a:gd name="connsiteX0" fmla="*/ 0 w 4343400"/>
              <a:gd name="connsiteY0" fmla="*/ 0 h 777875"/>
              <a:gd name="connsiteX1" fmla="*/ 4343400 w 4343400"/>
              <a:gd name="connsiteY1" fmla="*/ 0 h 777875"/>
              <a:gd name="connsiteX2" fmla="*/ 4343400 w 4343400"/>
              <a:gd name="connsiteY2" fmla="*/ 777875 h 777875"/>
              <a:gd name="connsiteX3" fmla="*/ 458726 w 4343400"/>
              <a:gd name="connsiteY3" fmla="*/ 771182 h 777875"/>
              <a:gd name="connsiteX4" fmla="*/ 0 w 4343400"/>
              <a:gd name="connsiteY4" fmla="*/ 0 h 77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777875">
                <a:moveTo>
                  <a:pt x="0" y="0"/>
                </a:moveTo>
                <a:lnTo>
                  <a:pt x="4343400" y="0"/>
                </a:lnTo>
                <a:lnTo>
                  <a:pt x="4343400" y="777875"/>
                </a:lnTo>
                <a:lnTo>
                  <a:pt x="458726" y="771182"/>
                </a:lnTo>
                <a:lnTo>
                  <a:pt x="0" y="0"/>
                </a:lnTo>
                <a:close/>
              </a:path>
            </a:pathLst>
          </a:custGeom>
          <a:solidFill>
            <a:srgbClr val="E5002B"/>
          </a:solidFill>
        </p:spPr>
        <p:txBody>
          <a:bodyPr anchor="ctr"/>
          <a:lstStyle>
            <a:lvl1pPr defTabSz="938213">
              <a:defRPr>
                <a:solidFill>
                  <a:schemeClr val="tx1"/>
                </a:solidFill>
                <a:latin typeface="Arial" panose="020B0604020202020204" pitchFamily="34" charset="0"/>
                <a:cs typeface="Arial" panose="020B0604020202020204" pitchFamily="34" charset="0"/>
              </a:defRPr>
            </a:lvl1pPr>
            <a:lvl2pPr marL="742950" indent="-285750" defTabSz="938213">
              <a:defRPr>
                <a:solidFill>
                  <a:schemeClr val="tx1"/>
                </a:solidFill>
                <a:latin typeface="Arial" panose="020B0604020202020204" pitchFamily="34" charset="0"/>
                <a:cs typeface="Arial" panose="020B0604020202020204" pitchFamily="34" charset="0"/>
              </a:defRPr>
            </a:lvl2pPr>
            <a:lvl3pPr marL="1143000" indent="-228600" defTabSz="938213">
              <a:defRPr>
                <a:solidFill>
                  <a:schemeClr val="tx1"/>
                </a:solidFill>
                <a:latin typeface="Arial" panose="020B0604020202020204" pitchFamily="34" charset="0"/>
                <a:cs typeface="Arial" panose="020B0604020202020204" pitchFamily="34" charset="0"/>
              </a:defRPr>
            </a:lvl3pPr>
            <a:lvl4pPr marL="1600200" indent="-228600" defTabSz="938213">
              <a:defRPr>
                <a:solidFill>
                  <a:schemeClr val="tx1"/>
                </a:solidFill>
                <a:latin typeface="Arial" panose="020B0604020202020204" pitchFamily="34" charset="0"/>
                <a:cs typeface="Arial" panose="020B0604020202020204" pitchFamily="34" charset="0"/>
              </a:defRPr>
            </a:lvl4pPr>
            <a:lvl5pPr marL="2057400" indent="-228600" defTabSz="938213">
              <a:defRPr>
                <a:solidFill>
                  <a:schemeClr val="tx1"/>
                </a:solidFill>
                <a:latin typeface="Arial" panose="020B0604020202020204" pitchFamily="34" charset="0"/>
                <a:cs typeface="Arial" panose="020B0604020202020204" pitchFamily="34" charset="0"/>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lv-LV" altLang="lv-LV" sz="2400" b="1" dirty="0">
                <a:solidFill>
                  <a:schemeClr val="bg1"/>
                </a:solidFill>
                <a:latin typeface="Verdana" panose="020B0604030504040204" pitchFamily="34" charset="0"/>
                <a:ea typeface="Verdana" panose="020B0604030504040204" pitchFamily="34" charset="0"/>
              </a:rPr>
              <a:t>Galvenie īstenojamo pasākumu virzieni </a:t>
            </a:r>
          </a:p>
        </p:txBody>
      </p:sp>
      <p:sp>
        <p:nvSpPr>
          <p:cNvPr id="6" name="TextBox 5">
            <a:extLst>
              <a:ext uri="{FF2B5EF4-FFF2-40B4-BE49-F238E27FC236}">
                <a16:creationId xmlns:a16="http://schemas.microsoft.com/office/drawing/2014/main" id="{D026D6FE-5045-4A20-B2D5-BF49EB245A15}"/>
              </a:ext>
            </a:extLst>
          </p:cNvPr>
          <p:cNvSpPr txBox="1"/>
          <p:nvPr/>
        </p:nvSpPr>
        <p:spPr>
          <a:xfrm>
            <a:off x="547986" y="1022565"/>
            <a:ext cx="9439409" cy="5806654"/>
          </a:xfrm>
          <a:prstGeom prst="rect">
            <a:avLst/>
          </a:prstGeom>
          <a:noFill/>
        </p:spPr>
        <p:txBody>
          <a:bodyPr wrap="square">
            <a:spAutoFit/>
          </a:bodyPr>
          <a:lstStyle/>
          <a:p>
            <a:pPr>
              <a:lnSpc>
                <a:spcPct val="107000"/>
              </a:lnSpc>
              <a:spcAft>
                <a:spcPts val="800"/>
              </a:spcAft>
            </a:pPr>
            <a:endParaRPr lang="lv-LV" b="1" dirty="0">
              <a:effectLst/>
              <a:latin typeface="Verdana" panose="020B0604030504040204" pitchFamily="34" charset="0"/>
              <a:ea typeface="Verdana" panose="020B0604030504040204" pitchFamily="34" charset="0"/>
              <a:cs typeface="Times New Roman" panose="02020603050405020304" pitchFamily="18" charset="0"/>
            </a:endParaRPr>
          </a:p>
          <a:p>
            <a:r>
              <a:rPr lang="lv-LV" b="1" i="1" dirty="0"/>
              <a:t>                         </a:t>
            </a:r>
          </a:p>
          <a:p>
            <a:r>
              <a:rPr lang="lv-LV" sz="2400" b="1" i="1" dirty="0"/>
              <a:t>              </a:t>
            </a:r>
            <a:r>
              <a:rPr lang="lv-LV" sz="2400" b="1" dirty="0">
                <a:latin typeface="Verdana" panose="020B0604030504040204" pitchFamily="34" charset="0"/>
                <a:ea typeface="Verdana" panose="020B0604030504040204" pitchFamily="34" charset="0"/>
              </a:rPr>
              <a:t>Mācību vides modernizācija </a:t>
            </a:r>
            <a:r>
              <a:rPr lang="lv-LV" sz="2400" dirty="0">
                <a:latin typeface="Verdana" panose="020B0604030504040204" pitchFamily="34" charset="0"/>
                <a:ea typeface="Verdana" panose="020B0604030504040204" pitchFamily="34" charset="0"/>
              </a:rPr>
              <a:t>(</a:t>
            </a:r>
            <a:r>
              <a:rPr lang="lv-LV" altLang="lv-LV" sz="2400" dirty="0">
                <a:solidFill>
                  <a:srgbClr val="000000"/>
                </a:solidFill>
                <a:latin typeface="Verdana" panose="020B0604030504040204" pitchFamily="34" charset="0"/>
                <a:ea typeface="Verdana" panose="020B0604030504040204" pitchFamily="34" charset="0"/>
              </a:rPr>
              <a:t>profesionālās </a:t>
            </a:r>
          </a:p>
          <a:p>
            <a:r>
              <a:rPr lang="lv-LV" altLang="lv-LV" sz="2400" dirty="0">
                <a:solidFill>
                  <a:srgbClr val="000000"/>
                </a:solidFill>
                <a:latin typeface="Verdana" panose="020B0604030504040204" pitchFamily="34" charset="0"/>
                <a:ea typeface="Verdana" panose="020B0604030504040204" pitchFamily="34" charset="0"/>
              </a:rPr>
              <a:t>	vidējās kultūrizglītības iestāžu tīkla reformas 	pabeigšanai, profesionālās kultūrizglītības iestāžu 	mācību vides un 	infrastruktūras modernizācijai, tai 	skaitā mācību līdzekļu, 	materiāltehniskās bāzes 	atjaunināšanai)</a:t>
            </a:r>
            <a:endParaRPr lang="lv-LV" sz="2400" b="1" dirty="0">
              <a:latin typeface="Verdana" panose="020B0604030504040204" pitchFamily="34" charset="0"/>
              <a:ea typeface="Verdana" panose="020B0604030504040204" pitchFamily="34" charset="0"/>
            </a:endParaRPr>
          </a:p>
          <a:p>
            <a:endParaRPr lang="lv-LV" sz="2400" b="1" dirty="0">
              <a:latin typeface="Verdana" panose="020B0604030504040204" pitchFamily="34" charset="0"/>
              <a:ea typeface="Verdana" panose="020B0604030504040204" pitchFamily="34" charset="0"/>
            </a:endParaRPr>
          </a:p>
          <a:p>
            <a:r>
              <a:rPr lang="lv-LV" sz="2400" b="1" dirty="0">
                <a:latin typeface="Verdana" panose="020B0604030504040204" pitchFamily="34" charset="0"/>
                <a:ea typeface="Verdana" panose="020B0604030504040204" pitchFamily="34" charset="0"/>
              </a:rPr>
              <a:t>          Energoefektivitāte</a:t>
            </a:r>
          </a:p>
          <a:p>
            <a:endParaRPr lang="lv-LV" sz="2400" b="1" dirty="0">
              <a:latin typeface="Verdana" panose="020B0604030504040204" pitchFamily="34" charset="0"/>
              <a:ea typeface="Verdana" panose="020B0604030504040204" pitchFamily="34" charset="0"/>
            </a:endParaRPr>
          </a:p>
          <a:p>
            <a:r>
              <a:rPr lang="lv-LV" sz="2400" b="1" dirty="0">
                <a:latin typeface="Verdana" panose="020B0604030504040204" pitchFamily="34" charset="0"/>
                <a:ea typeface="Verdana" panose="020B0604030504040204" pitchFamily="34" charset="0"/>
              </a:rPr>
              <a:t>          Vides pieejamība</a:t>
            </a:r>
          </a:p>
          <a:p>
            <a:endParaRPr lang="lv-LV" b="1" i="1" dirty="0"/>
          </a:p>
          <a:p>
            <a:pPr>
              <a:lnSpc>
                <a:spcPct val="107000"/>
              </a:lnSpc>
              <a:spcAft>
                <a:spcPts val="800"/>
              </a:spcAft>
            </a:pPr>
            <a:endParaRPr lang="lv-LV"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endParaRPr lang="lv-LV"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endParaRPr lang="lv-LV"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5" name="Grafika 14" descr="Add outline">
            <a:extLst>
              <a:ext uri="{FF2B5EF4-FFF2-40B4-BE49-F238E27FC236}">
                <a16:creationId xmlns:a16="http://schemas.microsoft.com/office/drawing/2014/main" id="{ED80D531-C37C-4B59-9D69-4BEE4E93D33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83513" y="4860611"/>
            <a:ext cx="600075" cy="600075"/>
          </a:xfrm>
          <a:prstGeom prst="rect">
            <a:avLst/>
          </a:prstGeom>
        </p:spPr>
      </p:pic>
      <p:pic>
        <p:nvPicPr>
          <p:cNvPr id="16" name="Attēls 15">
            <a:extLst>
              <a:ext uri="{FF2B5EF4-FFF2-40B4-BE49-F238E27FC236}">
                <a16:creationId xmlns:a16="http://schemas.microsoft.com/office/drawing/2014/main" id="{09688060-E36E-3435-7A6C-6749280C3439}"/>
              </a:ext>
            </a:extLst>
          </p:cNvPr>
          <p:cNvPicPr>
            <a:picLocks noChangeAspect="1"/>
          </p:cNvPicPr>
          <p:nvPr/>
        </p:nvPicPr>
        <p:blipFill>
          <a:blip r:embed="rId3"/>
          <a:stretch>
            <a:fillRect/>
          </a:stretch>
        </p:blipFill>
        <p:spPr>
          <a:xfrm>
            <a:off x="583513" y="4127192"/>
            <a:ext cx="603556" cy="603556"/>
          </a:xfrm>
          <a:prstGeom prst="rect">
            <a:avLst/>
          </a:prstGeom>
        </p:spPr>
      </p:pic>
      <p:pic>
        <p:nvPicPr>
          <p:cNvPr id="19" name="Attēls 18">
            <a:extLst>
              <a:ext uri="{FF2B5EF4-FFF2-40B4-BE49-F238E27FC236}">
                <a16:creationId xmlns:a16="http://schemas.microsoft.com/office/drawing/2014/main" id="{07A831C0-B9FA-4AFE-BD97-885ECB2C9608}"/>
              </a:ext>
            </a:extLst>
          </p:cNvPr>
          <p:cNvPicPr>
            <a:picLocks noChangeAspect="1"/>
          </p:cNvPicPr>
          <p:nvPr/>
        </p:nvPicPr>
        <p:blipFill>
          <a:blip r:embed="rId3"/>
          <a:stretch>
            <a:fillRect/>
          </a:stretch>
        </p:blipFill>
        <p:spPr>
          <a:xfrm>
            <a:off x="547986" y="1697351"/>
            <a:ext cx="603556" cy="603556"/>
          </a:xfrm>
          <a:prstGeom prst="rect">
            <a:avLst/>
          </a:prstGeom>
        </p:spPr>
      </p:pic>
    </p:spTree>
    <p:extLst>
      <p:ext uri="{BB962C8B-B14F-4D97-AF65-F5344CB8AC3E}">
        <p14:creationId xmlns:p14="http://schemas.microsoft.com/office/powerpoint/2010/main" val="376049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4">
            <a:extLst>
              <a:ext uri="{FF2B5EF4-FFF2-40B4-BE49-F238E27FC236}">
                <a16:creationId xmlns:a16="http://schemas.microsoft.com/office/drawing/2014/main" id="{81738AC7-165F-4DC2-8EB1-21A6E2379D14}"/>
              </a:ext>
            </a:extLst>
          </p:cNvPr>
          <p:cNvSpPr txBox="1">
            <a:spLocks/>
          </p:cNvSpPr>
          <p:nvPr/>
        </p:nvSpPr>
        <p:spPr>
          <a:xfrm>
            <a:off x="3717235" y="0"/>
            <a:ext cx="8474765" cy="725557"/>
          </a:xfrm>
          <a:custGeom>
            <a:avLst/>
            <a:gdLst>
              <a:gd name="connsiteX0" fmla="*/ 0 w 4343400"/>
              <a:gd name="connsiteY0" fmla="*/ 0 h 777875"/>
              <a:gd name="connsiteX1" fmla="*/ 4343400 w 4343400"/>
              <a:gd name="connsiteY1" fmla="*/ 0 h 777875"/>
              <a:gd name="connsiteX2" fmla="*/ 4343400 w 4343400"/>
              <a:gd name="connsiteY2" fmla="*/ 777875 h 777875"/>
              <a:gd name="connsiteX3" fmla="*/ 0 w 4343400"/>
              <a:gd name="connsiteY3" fmla="*/ 777875 h 777875"/>
              <a:gd name="connsiteX4" fmla="*/ 0 w 4343400"/>
              <a:gd name="connsiteY4" fmla="*/ 0 h 777875"/>
              <a:gd name="connsiteX0" fmla="*/ 0 w 4343400"/>
              <a:gd name="connsiteY0" fmla="*/ 0 h 777875"/>
              <a:gd name="connsiteX1" fmla="*/ 4343400 w 4343400"/>
              <a:gd name="connsiteY1" fmla="*/ 0 h 777875"/>
              <a:gd name="connsiteX2" fmla="*/ 4343400 w 4343400"/>
              <a:gd name="connsiteY2" fmla="*/ 777875 h 777875"/>
              <a:gd name="connsiteX3" fmla="*/ 670034 w 4343400"/>
              <a:gd name="connsiteY3" fmla="*/ 777765 h 777875"/>
              <a:gd name="connsiteX4" fmla="*/ 0 w 4343400"/>
              <a:gd name="connsiteY4" fmla="*/ 777875 h 777875"/>
              <a:gd name="connsiteX5" fmla="*/ 0 w 4343400"/>
              <a:gd name="connsiteY5" fmla="*/ 0 h 777875"/>
              <a:gd name="connsiteX0" fmla="*/ 0 w 4343400"/>
              <a:gd name="connsiteY0" fmla="*/ 0 h 777875"/>
              <a:gd name="connsiteX1" fmla="*/ 4343400 w 4343400"/>
              <a:gd name="connsiteY1" fmla="*/ 0 h 777875"/>
              <a:gd name="connsiteX2" fmla="*/ 4343400 w 4343400"/>
              <a:gd name="connsiteY2" fmla="*/ 777875 h 777875"/>
              <a:gd name="connsiteX3" fmla="*/ 670034 w 4343400"/>
              <a:gd name="connsiteY3" fmla="*/ 777765 h 777875"/>
              <a:gd name="connsiteX4" fmla="*/ 409903 w 4343400"/>
              <a:gd name="connsiteY4" fmla="*/ 478330 h 777875"/>
              <a:gd name="connsiteX5" fmla="*/ 0 w 4343400"/>
              <a:gd name="connsiteY5" fmla="*/ 0 h 777875"/>
              <a:gd name="connsiteX0" fmla="*/ 0 w 4343400"/>
              <a:gd name="connsiteY0" fmla="*/ 0 h 777875"/>
              <a:gd name="connsiteX1" fmla="*/ 4343400 w 4343400"/>
              <a:gd name="connsiteY1" fmla="*/ 0 h 777875"/>
              <a:gd name="connsiteX2" fmla="*/ 4343400 w 4343400"/>
              <a:gd name="connsiteY2" fmla="*/ 777875 h 777875"/>
              <a:gd name="connsiteX3" fmla="*/ 670034 w 4343400"/>
              <a:gd name="connsiteY3" fmla="*/ 777765 h 777875"/>
              <a:gd name="connsiteX4" fmla="*/ 0 w 4343400"/>
              <a:gd name="connsiteY4" fmla="*/ 0 h 777875"/>
              <a:gd name="connsiteX0" fmla="*/ 0 w 4343400"/>
              <a:gd name="connsiteY0" fmla="*/ 0 h 777875"/>
              <a:gd name="connsiteX1" fmla="*/ 4343400 w 4343400"/>
              <a:gd name="connsiteY1" fmla="*/ 0 h 777875"/>
              <a:gd name="connsiteX2" fmla="*/ 4343400 w 4343400"/>
              <a:gd name="connsiteY2" fmla="*/ 777875 h 777875"/>
              <a:gd name="connsiteX3" fmla="*/ 458726 w 4343400"/>
              <a:gd name="connsiteY3" fmla="*/ 771182 h 777875"/>
              <a:gd name="connsiteX4" fmla="*/ 0 w 4343400"/>
              <a:gd name="connsiteY4" fmla="*/ 0 h 77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777875">
                <a:moveTo>
                  <a:pt x="0" y="0"/>
                </a:moveTo>
                <a:lnTo>
                  <a:pt x="4343400" y="0"/>
                </a:lnTo>
                <a:lnTo>
                  <a:pt x="4343400" y="777875"/>
                </a:lnTo>
                <a:lnTo>
                  <a:pt x="458726" y="771182"/>
                </a:lnTo>
                <a:lnTo>
                  <a:pt x="0" y="0"/>
                </a:lnTo>
                <a:close/>
              </a:path>
            </a:pathLst>
          </a:custGeom>
          <a:solidFill>
            <a:srgbClr val="E5002B"/>
          </a:solidFill>
        </p:spPr>
        <p:txBody>
          <a:bodyPr anchor="ctr"/>
          <a:lstStyle>
            <a:lvl1pPr defTabSz="938213">
              <a:defRPr>
                <a:solidFill>
                  <a:schemeClr val="tx1"/>
                </a:solidFill>
                <a:latin typeface="Arial" panose="020B0604020202020204" pitchFamily="34" charset="0"/>
                <a:cs typeface="Arial" panose="020B0604020202020204" pitchFamily="34" charset="0"/>
              </a:defRPr>
            </a:lvl1pPr>
            <a:lvl2pPr marL="742950" indent="-285750" defTabSz="938213">
              <a:defRPr>
                <a:solidFill>
                  <a:schemeClr val="tx1"/>
                </a:solidFill>
                <a:latin typeface="Arial" panose="020B0604020202020204" pitchFamily="34" charset="0"/>
                <a:cs typeface="Arial" panose="020B0604020202020204" pitchFamily="34" charset="0"/>
              </a:defRPr>
            </a:lvl2pPr>
            <a:lvl3pPr marL="1143000" indent="-228600" defTabSz="938213">
              <a:defRPr>
                <a:solidFill>
                  <a:schemeClr val="tx1"/>
                </a:solidFill>
                <a:latin typeface="Arial" panose="020B0604020202020204" pitchFamily="34" charset="0"/>
                <a:cs typeface="Arial" panose="020B0604020202020204" pitchFamily="34" charset="0"/>
              </a:defRPr>
            </a:lvl3pPr>
            <a:lvl4pPr marL="1600200" indent="-228600" defTabSz="938213">
              <a:defRPr>
                <a:solidFill>
                  <a:schemeClr val="tx1"/>
                </a:solidFill>
                <a:latin typeface="Arial" panose="020B0604020202020204" pitchFamily="34" charset="0"/>
                <a:cs typeface="Arial" panose="020B0604020202020204" pitchFamily="34" charset="0"/>
              </a:defRPr>
            </a:lvl4pPr>
            <a:lvl5pPr marL="2057400" indent="-228600" defTabSz="938213">
              <a:defRPr>
                <a:solidFill>
                  <a:schemeClr val="tx1"/>
                </a:solidFill>
                <a:latin typeface="Arial" panose="020B0604020202020204" pitchFamily="34" charset="0"/>
                <a:cs typeface="Arial" panose="020B0604020202020204" pitchFamily="34" charset="0"/>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lv-LV" sz="2800" b="1" dirty="0">
                <a:solidFill>
                  <a:schemeClr val="bg1"/>
                </a:solidFill>
                <a:latin typeface="Verdana" panose="020B0604030504040204" pitchFamily="34" charset="0"/>
                <a:ea typeface="Verdana" panose="020B0604030504040204" pitchFamily="34" charset="0"/>
              </a:rPr>
              <a:t>MIKC «Nacionālā Mākslu vidusskola»</a:t>
            </a:r>
            <a:endParaRPr lang="lv-LV" altLang="lv-LV" sz="2800" b="1" dirty="0">
              <a:solidFill>
                <a:schemeClr val="bg1"/>
              </a:solidFill>
              <a:latin typeface="Verdana" panose="020B0604030504040204" pitchFamily="34" charset="0"/>
              <a:ea typeface="Verdana" panose="020B0604030504040204" pitchFamily="34" charset="0"/>
            </a:endParaRPr>
          </a:p>
        </p:txBody>
      </p:sp>
      <p:pic>
        <p:nvPicPr>
          <p:cNvPr id="4" name="Attēls 3">
            <a:extLst>
              <a:ext uri="{FF2B5EF4-FFF2-40B4-BE49-F238E27FC236}">
                <a16:creationId xmlns:a16="http://schemas.microsoft.com/office/drawing/2014/main" id="{006E222D-E558-6FC7-6B18-5E9317C0592F}"/>
              </a:ext>
            </a:extLst>
          </p:cNvPr>
          <p:cNvPicPr>
            <a:picLocks noChangeAspect="1"/>
          </p:cNvPicPr>
          <p:nvPr/>
        </p:nvPicPr>
        <p:blipFill>
          <a:blip r:embed="rId2"/>
          <a:stretch>
            <a:fillRect/>
          </a:stretch>
        </p:blipFill>
        <p:spPr>
          <a:xfrm>
            <a:off x="139031" y="1620636"/>
            <a:ext cx="5956969" cy="5108156"/>
          </a:xfrm>
          <a:prstGeom prst="rect">
            <a:avLst/>
          </a:prstGeom>
        </p:spPr>
      </p:pic>
      <p:sp>
        <p:nvSpPr>
          <p:cNvPr id="7" name="TextBox 6">
            <a:extLst>
              <a:ext uri="{FF2B5EF4-FFF2-40B4-BE49-F238E27FC236}">
                <a16:creationId xmlns:a16="http://schemas.microsoft.com/office/drawing/2014/main" id="{DAEA1F48-06B7-77E3-322E-17E1A0D96E73}"/>
              </a:ext>
            </a:extLst>
          </p:cNvPr>
          <p:cNvSpPr txBox="1"/>
          <p:nvPr/>
        </p:nvSpPr>
        <p:spPr>
          <a:xfrm>
            <a:off x="6609523" y="1958008"/>
            <a:ext cx="4989442" cy="5262979"/>
          </a:xfrm>
          <a:prstGeom prst="rect">
            <a:avLst/>
          </a:prstGeom>
          <a:noFill/>
        </p:spPr>
        <p:txBody>
          <a:bodyPr wrap="square">
            <a:spAutoFit/>
          </a:bodyPr>
          <a:lstStyle/>
          <a:p>
            <a:r>
              <a:rPr lang="lv-LV" sz="2800" dirty="0">
                <a:latin typeface="Verdana" panose="020B0604030504040204" pitchFamily="34" charset="0"/>
                <a:ea typeface="Verdana" panose="020B0604030504040204" pitchFamily="34" charset="0"/>
              </a:rPr>
              <a:t>-Emīla Dārziņa mūzikas skola</a:t>
            </a:r>
          </a:p>
          <a:p>
            <a:endParaRPr lang="lv-LV" sz="2800" dirty="0">
              <a:latin typeface="Verdana" panose="020B0604030504040204" pitchFamily="34" charset="0"/>
              <a:ea typeface="Verdana" panose="020B0604030504040204" pitchFamily="34" charset="0"/>
            </a:endParaRPr>
          </a:p>
          <a:p>
            <a:r>
              <a:rPr lang="lv-LV" sz="2800" dirty="0">
                <a:latin typeface="Verdana" panose="020B0604030504040204" pitchFamily="34" charset="0"/>
                <a:ea typeface="Verdana" panose="020B0604030504040204" pitchFamily="34" charset="0"/>
              </a:rPr>
              <a:t>-Rīgas Doma kora skola</a:t>
            </a:r>
          </a:p>
          <a:p>
            <a:endParaRPr lang="lv-LV" sz="2800" dirty="0">
              <a:latin typeface="Verdana" panose="020B0604030504040204" pitchFamily="34" charset="0"/>
              <a:ea typeface="Verdana" panose="020B0604030504040204" pitchFamily="34" charset="0"/>
            </a:endParaRPr>
          </a:p>
          <a:p>
            <a:r>
              <a:rPr lang="lv-LV" sz="2800" dirty="0">
                <a:latin typeface="Verdana" panose="020B0604030504040204" pitchFamily="34" charset="0"/>
                <a:ea typeface="Verdana" panose="020B0604030504040204" pitchFamily="34" charset="0"/>
              </a:rPr>
              <a:t>-</a:t>
            </a:r>
            <a:r>
              <a:rPr lang="lv-LV" sz="2800" dirty="0" err="1">
                <a:latin typeface="Verdana" panose="020B0604030504040204" pitchFamily="34" charset="0"/>
                <a:ea typeface="Verdana" panose="020B0604030504040204" pitchFamily="34" charset="0"/>
              </a:rPr>
              <a:t>Jaņa</a:t>
            </a:r>
            <a:r>
              <a:rPr lang="lv-LV" sz="2800" dirty="0">
                <a:latin typeface="Verdana" panose="020B0604030504040204" pitchFamily="34" charset="0"/>
                <a:ea typeface="Verdana" panose="020B0604030504040204" pitchFamily="34" charset="0"/>
              </a:rPr>
              <a:t> Rozentāla mākslas skola</a:t>
            </a:r>
          </a:p>
          <a:p>
            <a:endParaRPr lang="lv-LV" sz="2800" dirty="0">
              <a:latin typeface="Verdana" panose="020B0604030504040204" pitchFamily="34" charset="0"/>
              <a:ea typeface="Verdana" panose="020B0604030504040204" pitchFamily="34" charset="0"/>
            </a:endParaRPr>
          </a:p>
          <a:p>
            <a:r>
              <a:rPr lang="lv-LV" sz="2800" dirty="0">
                <a:latin typeface="Verdana" panose="020B0604030504040204" pitchFamily="34" charset="0"/>
                <a:ea typeface="Verdana" panose="020B0604030504040204" pitchFamily="34" charset="0"/>
              </a:rPr>
              <a:t>-Rīgas Baleta skola</a:t>
            </a:r>
          </a:p>
          <a:p>
            <a:endParaRPr lang="lv-LV" sz="2800" dirty="0">
              <a:latin typeface="Verdana" panose="020B0604030504040204" pitchFamily="34" charset="0"/>
              <a:ea typeface="Verdana" panose="020B0604030504040204" pitchFamily="34" charset="0"/>
            </a:endParaRPr>
          </a:p>
          <a:p>
            <a:r>
              <a:rPr lang="lv-LV" sz="2800" dirty="0"/>
              <a:t>01.06.2026. 759 audzēkņi</a:t>
            </a:r>
          </a:p>
          <a:p>
            <a:endParaRPr lang="lv-LV"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9805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a:extLst>
              <a:ext uri="{FF2B5EF4-FFF2-40B4-BE49-F238E27FC236}">
                <a16:creationId xmlns:a16="http://schemas.microsoft.com/office/drawing/2014/main" id="{29CECDD7-08FE-8590-E516-52A2EDCA94E3}"/>
              </a:ext>
            </a:extLst>
          </p:cNvPr>
          <p:cNvPicPr>
            <a:picLocks noChangeAspect="1"/>
          </p:cNvPicPr>
          <p:nvPr/>
        </p:nvPicPr>
        <p:blipFill>
          <a:blip r:embed="rId2"/>
          <a:stretch>
            <a:fillRect/>
          </a:stretch>
        </p:blipFill>
        <p:spPr>
          <a:xfrm>
            <a:off x="3715165" y="0"/>
            <a:ext cx="8596105" cy="792549"/>
          </a:xfrm>
          <a:prstGeom prst="rect">
            <a:avLst/>
          </a:prstGeom>
        </p:spPr>
      </p:pic>
      <p:sp>
        <p:nvSpPr>
          <p:cNvPr id="8" name="TextBox 7">
            <a:extLst>
              <a:ext uri="{FF2B5EF4-FFF2-40B4-BE49-F238E27FC236}">
                <a16:creationId xmlns:a16="http://schemas.microsoft.com/office/drawing/2014/main" id="{CE9C7D61-F73F-B5B0-7300-2D8E945C4D40}"/>
              </a:ext>
            </a:extLst>
          </p:cNvPr>
          <p:cNvSpPr txBox="1"/>
          <p:nvPr/>
        </p:nvSpPr>
        <p:spPr>
          <a:xfrm>
            <a:off x="3170582" y="1451113"/>
            <a:ext cx="8825947" cy="4893647"/>
          </a:xfrm>
          <a:prstGeom prst="rect">
            <a:avLst/>
          </a:prstGeom>
          <a:noFill/>
        </p:spPr>
        <p:txBody>
          <a:bodyPr wrap="square">
            <a:spAutoFit/>
          </a:bodyPr>
          <a:lstStyle/>
          <a:p>
            <a:r>
              <a:rPr lang="lv-LV" sz="2400" dirty="0">
                <a:latin typeface="Verdana" panose="020B0604030504040204" pitchFamily="34" charset="0"/>
                <a:ea typeface="Verdana" panose="020B0604030504040204" pitchFamily="34" charset="0"/>
              </a:rPr>
              <a:t>-</a:t>
            </a:r>
            <a:r>
              <a:rPr lang="lv-LV" sz="2400" b="1" dirty="0">
                <a:latin typeface="Verdana" panose="020B0604030504040204" pitchFamily="34" charset="0"/>
                <a:ea typeface="Verdana" panose="020B0604030504040204" pitchFamily="34" charset="0"/>
              </a:rPr>
              <a:t>Rīgas Doma kora skolas ēkas pārbūve,</a:t>
            </a:r>
            <a:r>
              <a:rPr lang="lv-LV" sz="2400" dirty="0">
                <a:latin typeface="Verdana" panose="020B0604030504040204" pitchFamily="34" charset="0"/>
                <a:ea typeface="Verdana" panose="020B0604030504040204" pitchFamily="34" charset="0"/>
              </a:rPr>
              <a:t> Meža ielā 15, Rīgā</a:t>
            </a:r>
          </a:p>
          <a:p>
            <a:r>
              <a:rPr lang="lv-LV" sz="2400" b="1" dirty="0">
                <a:latin typeface="Verdana" panose="020B0604030504040204" pitchFamily="34" charset="0"/>
                <a:ea typeface="Verdana" panose="020B0604030504040204" pitchFamily="34" charset="0"/>
              </a:rPr>
              <a:t>-</a:t>
            </a:r>
            <a:r>
              <a:rPr lang="lv-LV" sz="2400" b="1" dirty="0" err="1">
                <a:latin typeface="Verdana" panose="020B0604030504040204" pitchFamily="34" charset="0"/>
                <a:ea typeface="Verdana" panose="020B0604030504040204" pitchFamily="34" charset="0"/>
              </a:rPr>
              <a:t>Jaņa</a:t>
            </a:r>
            <a:r>
              <a:rPr lang="lv-LV" sz="2400" b="1" dirty="0">
                <a:latin typeface="Verdana" panose="020B0604030504040204" pitchFamily="34" charset="0"/>
                <a:ea typeface="Verdana" panose="020B0604030504040204" pitchFamily="34" charset="0"/>
              </a:rPr>
              <a:t> Rozentāla mākslas skolas pārbūve, </a:t>
            </a:r>
            <a:r>
              <a:rPr lang="lv-LV" sz="2400" dirty="0">
                <a:latin typeface="Verdana" panose="020B0604030504040204" pitchFamily="34" charset="0"/>
                <a:ea typeface="Verdana" panose="020B0604030504040204" pitchFamily="34" charset="0"/>
              </a:rPr>
              <a:t>Slokas ielas 52a, Rīgā</a:t>
            </a:r>
          </a:p>
          <a:p>
            <a:endParaRPr lang="lv-LV" sz="2400" b="1" dirty="0">
              <a:latin typeface="Verdana" panose="020B0604030504040204" pitchFamily="34" charset="0"/>
              <a:ea typeface="Verdana" panose="020B0604030504040204" pitchFamily="34" charset="0"/>
            </a:endParaRPr>
          </a:p>
          <a:p>
            <a:r>
              <a:rPr lang="lv-LV" sz="2400" b="1" dirty="0">
                <a:latin typeface="Verdana" panose="020B0604030504040204" pitchFamily="34" charset="0"/>
                <a:ea typeface="Verdana" panose="020B0604030504040204" pitchFamily="34" charset="0"/>
              </a:rPr>
              <a:t>SAM 4.2.1.6. </a:t>
            </a:r>
            <a:r>
              <a:rPr lang="lv-LV" sz="2400" dirty="0">
                <a:latin typeface="Verdana" panose="020B0604030504040204" pitchFamily="34" charset="0"/>
                <a:ea typeface="Verdana" panose="020B0604030504040204" pitchFamily="34" charset="0"/>
              </a:rPr>
              <a:t>– </a:t>
            </a:r>
            <a:r>
              <a:rPr lang="lv-LV" sz="2400" b="1" dirty="0">
                <a:latin typeface="Verdana" panose="020B0604030504040204" pitchFamily="34" charset="0"/>
                <a:ea typeface="Verdana" panose="020B0604030504040204" pitchFamily="34" charset="0"/>
              </a:rPr>
              <a:t>5,4 milj. </a:t>
            </a:r>
            <a:r>
              <a:rPr lang="lv-LV" sz="2400" b="1" i="1" dirty="0" err="1">
                <a:latin typeface="Verdana" panose="020B0604030504040204" pitchFamily="34" charset="0"/>
                <a:ea typeface="Verdana" panose="020B0604030504040204" pitchFamily="34" charset="0"/>
              </a:rPr>
              <a:t>euro</a:t>
            </a:r>
            <a:endParaRPr lang="lv-LV" sz="2400" b="1" i="1" dirty="0">
              <a:latin typeface="Verdana" panose="020B0604030504040204" pitchFamily="34" charset="0"/>
              <a:ea typeface="Verdana" panose="020B0604030504040204" pitchFamily="34" charset="0"/>
            </a:endParaRPr>
          </a:p>
          <a:p>
            <a:r>
              <a:rPr lang="lv-LV" sz="2400" dirty="0">
                <a:latin typeface="Verdana" panose="020B0604030504040204" pitchFamily="34" charset="0"/>
                <a:ea typeface="Verdana" panose="020B0604030504040204" pitchFamily="34" charset="0"/>
              </a:rPr>
              <a:t>SAM 4.2.1.4.i. – 3 milj. </a:t>
            </a:r>
            <a:r>
              <a:rPr lang="lv-LV" sz="2400" i="1" dirty="0" err="1">
                <a:latin typeface="Verdana" panose="020B0604030504040204" pitchFamily="34" charset="0"/>
                <a:ea typeface="Verdana" panose="020B0604030504040204" pitchFamily="34" charset="0"/>
              </a:rPr>
              <a:t>euro</a:t>
            </a:r>
            <a:endParaRPr lang="lv-LV" sz="2400" i="1" dirty="0">
              <a:latin typeface="Verdana" panose="020B0604030504040204" pitchFamily="34" charset="0"/>
              <a:ea typeface="Verdana" panose="020B0604030504040204" pitchFamily="34" charset="0"/>
            </a:endParaRPr>
          </a:p>
          <a:p>
            <a:r>
              <a:rPr lang="lv-LV" sz="2400" dirty="0">
                <a:latin typeface="Verdana" panose="020B0604030504040204" pitchFamily="34" charset="0"/>
                <a:ea typeface="Verdana" panose="020B0604030504040204" pitchFamily="34" charset="0"/>
              </a:rPr>
              <a:t>SAM 2.1.1.8. – 13,7 milj</a:t>
            </a:r>
            <a:r>
              <a:rPr lang="lv-LV" sz="2400" i="1" dirty="0">
                <a:latin typeface="Verdana" panose="020B0604030504040204" pitchFamily="34" charset="0"/>
                <a:ea typeface="Verdana" panose="020B0604030504040204" pitchFamily="34" charset="0"/>
              </a:rPr>
              <a:t>. </a:t>
            </a:r>
            <a:r>
              <a:rPr lang="lv-LV" sz="2400" i="1" dirty="0" err="1">
                <a:latin typeface="Verdana" panose="020B0604030504040204" pitchFamily="34" charset="0"/>
                <a:ea typeface="Verdana" panose="020B0604030504040204" pitchFamily="34" charset="0"/>
              </a:rPr>
              <a:t>euro</a:t>
            </a:r>
            <a:endParaRPr lang="lv-LV" sz="2400" i="1" dirty="0">
              <a:latin typeface="Verdana" panose="020B0604030504040204" pitchFamily="34" charset="0"/>
              <a:ea typeface="Verdana" panose="020B0604030504040204" pitchFamily="34" charset="0"/>
            </a:endParaRPr>
          </a:p>
          <a:p>
            <a:endParaRPr lang="lv-LV" sz="2400" dirty="0">
              <a:latin typeface="Verdana" panose="020B0604030504040204" pitchFamily="34" charset="0"/>
              <a:ea typeface="Verdana" panose="020B0604030504040204" pitchFamily="34" charset="0"/>
            </a:endParaRPr>
          </a:p>
          <a:p>
            <a:r>
              <a:rPr lang="lv-LV" sz="2400" b="1" dirty="0">
                <a:latin typeface="Verdana" panose="020B0604030504040204" pitchFamily="34" charset="0"/>
                <a:ea typeface="Verdana" panose="020B0604030504040204" pitchFamily="34" charset="0"/>
              </a:rPr>
              <a:t>SAM 4.2.1.6:</a:t>
            </a:r>
          </a:p>
          <a:p>
            <a:r>
              <a:rPr lang="lv-LV" sz="2400" dirty="0">
                <a:latin typeface="Verdana" panose="020B0604030504040204" pitchFamily="34" charset="0"/>
                <a:ea typeface="Verdana" panose="020B0604030504040204" pitchFamily="34" charset="0"/>
              </a:rPr>
              <a:t>- Būvprojekta izstrāde tiks pabeigta 30.06.2026 </a:t>
            </a:r>
          </a:p>
          <a:p>
            <a:r>
              <a:rPr lang="lv-LV" sz="2400" dirty="0">
                <a:latin typeface="Verdana" panose="020B0604030504040204" pitchFamily="34" charset="0"/>
                <a:ea typeface="Verdana" panose="020B0604030504040204" pitchFamily="34" charset="0"/>
              </a:rPr>
              <a:t>- Iepirkums plānots 2026.gada IV ceturksnī</a:t>
            </a:r>
          </a:p>
          <a:p>
            <a:r>
              <a:rPr lang="lv-LV" sz="2400" dirty="0">
                <a:latin typeface="Verdana" panose="020B0604030504040204" pitchFamily="34" charset="0"/>
                <a:ea typeface="Verdana" panose="020B0604030504040204" pitchFamily="34" charset="0"/>
              </a:rPr>
              <a:t>- 1.kārtas būvniecība uzsākama 2027.gada I ceturksnī</a:t>
            </a:r>
          </a:p>
        </p:txBody>
      </p:sp>
      <p:pic>
        <p:nvPicPr>
          <p:cNvPr id="10" name="Attēls 9">
            <a:extLst>
              <a:ext uri="{FF2B5EF4-FFF2-40B4-BE49-F238E27FC236}">
                <a16:creationId xmlns:a16="http://schemas.microsoft.com/office/drawing/2014/main" id="{DDAFF3AF-68A1-1BDE-75D1-683E7B950FCC}"/>
              </a:ext>
            </a:extLst>
          </p:cNvPr>
          <p:cNvPicPr>
            <a:picLocks noChangeAspect="1"/>
          </p:cNvPicPr>
          <p:nvPr/>
        </p:nvPicPr>
        <p:blipFill>
          <a:blip r:embed="rId3"/>
          <a:stretch>
            <a:fillRect/>
          </a:stretch>
        </p:blipFill>
        <p:spPr>
          <a:xfrm>
            <a:off x="2542641" y="3358354"/>
            <a:ext cx="627942" cy="627942"/>
          </a:xfrm>
          <a:prstGeom prst="rect">
            <a:avLst/>
          </a:prstGeom>
        </p:spPr>
      </p:pic>
      <p:pic>
        <p:nvPicPr>
          <p:cNvPr id="12" name="Attēls 11">
            <a:extLst>
              <a:ext uri="{FF2B5EF4-FFF2-40B4-BE49-F238E27FC236}">
                <a16:creationId xmlns:a16="http://schemas.microsoft.com/office/drawing/2014/main" id="{87762859-2DB2-416F-5540-FDBA39230223}"/>
              </a:ext>
            </a:extLst>
          </p:cNvPr>
          <p:cNvPicPr>
            <a:picLocks noChangeAspect="1"/>
          </p:cNvPicPr>
          <p:nvPr/>
        </p:nvPicPr>
        <p:blipFill>
          <a:blip r:embed="rId4"/>
          <a:stretch>
            <a:fillRect/>
          </a:stretch>
        </p:blipFill>
        <p:spPr>
          <a:xfrm>
            <a:off x="2439736" y="5007564"/>
            <a:ext cx="798645" cy="798645"/>
          </a:xfrm>
          <a:prstGeom prst="rect">
            <a:avLst/>
          </a:prstGeom>
        </p:spPr>
      </p:pic>
      <p:pic>
        <p:nvPicPr>
          <p:cNvPr id="14" name="Attēls 13">
            <a:extLst>
              <a:ext uri="{FF2B5EF4-FFF2-40B4-BE49-F238E27FC236}">
                <a16:creationId xmlns:a16="http://schemas.microsoft.com/office/drawing/2014/main" id="{84C9F431-7AD7-DEBF-D9CC-354F37978100}"/>
              </a:ext>
            </a:extLst>
          </p:cNvPr>
          <p:cNvPicPr>
            <a:picLocks noChangeAspect="1"/>
          </p:cNvPicPr>
          <p:nvPr/>
        </p:nvPicPr>
        <p:blipFill>
          <a:blip r:embed="rId5"/>
          <a:stretch>
            <a:fillRect/>
          </a:stretch>
        </p:blipFill>
        <p:spPr>
          <a:xfrm>
            <a:off x="2542641" y="1629631"/>
            <a:ext cx="627942" cy="627942"/>
          </a:xfrm>
          <a:prstGeom prst="rect">
            <a:avLst/>
          </a:prstGeom>
        </p:spPr>
      </p:pic>
    </p:spTree>
    <p:extLst>
      <p:ext uri="{BB962C8B-B14F-4D97-AF65-F5344CB8AC3E}">
        <p14:creationId xmlns:p14="http://schemas.microsoft.com/office/powerpoint/2010/main" val="4241772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4614887-8C10-43AF-8BD9-11B1341E5744}"/>
              </a:ext>
            </a:extLst>
          </p:cNvPr>
          <p:cNvSpPr>
            <a:spLocks noGrp="1"/>
          </p:cNvSpPr>
          <p:nvPr>
            <p:ph type="title"/>
          </p:nvPr>
        </p:nvSpPr>
        <p:spPr>
          <a:xfrm>
            <a:off x="7146235" y="2049669"/>
            <a:ext cx="5118652" cy="4043018"/>
          </a:xfrm>
        </p:spPr>
        <p:txBody>
          <a:bodyPr>
            <a:normAutofit/>
          </a:bodyPr>
          <a:lstStyle/>
          <a:p>
            <a:r>
              <a:rPr lang="lv-LV" sz="2400" b="0" dirty="0"/>
              <a:t>-</a:t>
            </a:r>
            <a:r>
              <a:rPr lang="lv-LV" sz="2800" b="0" dirty="0"/>
              <a:t>Jāņa Ivanova mūzikas skola</a:t>
            </a:r>
            <a:br>
              <a:rPr lang="lv-LV" sz="2800" b="0" dirty="0"/>
            </a:br>
            <a:br>
              <a:rPr lang="lv-LV" sz="2800" b="0" dirty="0"/>
            </a:br>
            <a:r>
              <a:rPr lang="lv-LV" sz="2800" b="0" dirty="0"/>
              <a:t>-Rēzeknes Mākslas un dizaina skola</a:t>
            </a:r>
            <a:br>
              <a:rPr lang="lv-LV" sz="2800" b="0" dirty="0"/>
            </a:br>
            <a:br>
              <a:rPr lang="lv-LV" sz="2800" b="0" dirty="0"/>
            </a:br>
            <a:r>
              <a:rPr lang="lv-LV" sz="2400" b="0" dirty="0"/>
              <a:t>01.06.2026. 528 audzēkņi</a:t>
            </a:r>
            <a:br>
              <a:rPr lang="en-US" sz="2400" b="0" dirty="0"/>
            </a:br>
            <a:endParaRPr lang="en-US" sz="2400" b="0" dirty="0"/>
          </a:p>
        </p:txBody>
      </p:sp>
      <p:sp>
        <p:nvSpPr>
          <p:cNvPr id="6" name="Virsraksts 4">
            <a:extLst>
              <a:ext uri="{FF2B5EF4-FFF2-40B4-BE49-F238E27FC236}">
                <a16:creationId xmlns:a16="http://schemas.microsoft.com/office/drawing/2014/main" id="{78D6AF96-A57D-48D4-A051-29FBFBC16134}"/>
              </a:ext>
            </a:extLst>
          </p:cNvPr>
          <p:cNvSpPr txBox="1">
            <a:spLocks/>
          </p:cNvSpPr>
          <p:nvPr/>
        </p:nvSpPr>
        <p:spPr>
          <a:xfrm>
            <a:off x="6096000" y="0"/>
            <a:ext cx="6096000" cy="984250"/>
          </a:xfrm>
          <a:custGeom>
            <a:avLst/>
            <a:gdLst>
              <a:gd name="connsiteX0" fmla="*/ 0 w 4343400"/>
              <a:gd name="connsiteY0" fmla="*/ 0 h 777875"/>
              <a:gd name="connsiteX1" fmla="*/ 4343400 w 4343400"/>
              <a:gd name="connsiteY1" fmla="*/ 0 h 777875"/>
              <a:gd name="connsiteX2" fmla="*/ 4343400 w 4343400"/>
              <a:gd name="connsiteY2" fmla="*/ 777875 h 777875"/>
              <a:gd name="connsiteX3" fmla="*/ 0 w 4343400"/>
              <a:gd name="connsiteY3" fmla="*/ 777875 h 777875"/>
              <a:gd name="connsiteX4" fmla="*/ 0 w 4343400"/>
              <a:gd name="connsiteY4" fmla="*/ 0 h 777875"/>
              <a:gd name="connsiteX0" fmla="*/ 0 w 4343400"/>
              <a:gd name="connsiteY0" fmla="*/ 0 h 777875"/>
              <a:gd name="connsiteX1" fmla="*/ 4343400 w 4343400"/>
              <a:gd name="connsiteY1" fmla="*/ 0 h 777875"/>
              <a:gd name="connsiteX2" fmla="*/ 4343400 w 4343400"/>
              <a:gd name="connsiteY2" fmla="*/ 777875 h 777875"/>
              <a:gd name="connsiteX3" fmla="*/ 670034 w 4343400"/>
              <a:gd name="connsiteY3" fmla="*/ 777765 h 777875"/>
              <a:gd name="connsiteX4" fmla="*/ 0 w 4343400"/>
              <a:gd name="connsiteY4" fmla="*/ 777875 h 777875"/>
              <a:gd name="connsiteX5" fmla="*/ 0 w 4343400"/>
              <a:gd name="connsiteY5" fmla="*/ 0 h 777875"/>
              <a:gd name="connsiteX0" fmla="*/ 0 w 4343400"/>
              <a:gd name="connsiteY0" fmla="*/ 0 h 777875"/>
              <a:gd name="connsiteX1" fmla="*/ 4343400 w 4343400"/>
              <a:gd name="connsiteY1" fmla="*/ 0 h 777875"/>
              <a:gd name="connsiteX2" fmla="*/ 4343400 w 4343400"/>
              <a:gd name="connsiteY2" fmla="*/ 777875 h 777875"/>
              <a:gd name="connsiteX3" fmla="*/ 670034 w 4343400"/>
              <a:gd name="connsiteY3" fmla="*/ 777765 h 777875"/>
              <a:gd name="connsiteX4" fmla="*/ 409903 w 4343400"/>
              <a:gd name="connsiteY4" fmla="*/ 478330 h 777875"/>
              <a:gd name="connsiteX5" fmla="*/ 0 w 4343400"/>
              <a:gd name="connsiteY5" fmla="*/ 0 h 777875"/>
              <a:gd name="connsiteX0" fmla="*/ 0 w 4343400"/>
              <a:gd name="connsiteY0" fmla="*/ 0 h 777875"/>
              <a:gd name="connsiteX1" fmla="*/ 4343400 w 4343400"/>
              <a:gd name="connsiteY1" fmla="*/ 0 h 777875"/>
              <a:gd name="connsiteX2" fmla="*/ 4343400 w 4343400"/>
              <a:gd name="connsiteY2" fmla="*/ 777875 h 777875"/>
              <a:gd name="connsiteX3" fmla="*/ 670034 w 4343400"/>
              <a:gd name="connsiteY3" fmla="*/ 777765 h 777875"/>
              <a:gd name="connsiteX4" fmla="*/ 0 w 4343400"/>
              <a:gd name="connsiteY4" fmla="*/ 0 h 777875"/>
              <a:gd name="connsiteX0" fmla="*/ 0 w 4343400"/>
              <a:gd name="connsiteY0" fmla="*/ 0 h 777875"/>
              <a:gd name="connsiteX1" fmla="*/ 4343400 w 4343400"/>
              <a:gd name="connsiteY1" fmla="*/ 0 h 777875"/>
              <a:gd name="connsiteX2" fmla="*/ 4343400 w 4343400"/>
              <a:gd name="connsiteY2" fmla="*/ 777875 h 777875"/>
              <a:gd name="connsiteX3" fmla="*/ 458726 w 4343400"/>
              <a:gd name="connsiteY3" fmla="*/ 771182 h 777875"/>
              <a:gd name="connsiteX4" fmla="*/ 0 w 4343400"/>
              <a:gd name="connsiteY4" fmla="*/ 0 h 77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777875">
                <a:moveTo>
                  <a:pt x="0" y="0"/>
                </a:moveTo>
                <a:lnTo>
                  <a:pt x="4343400" y="0"/>
                </a:lnTo>
                <a:lnTo>
                  <a:pt x="4343400" y="777875"/>
                </a:lnTo>
                <a:lnTo>
                  <a:pt x="458726" y="771182"/>
                </a:lnTo>
                <a:lnTo>
                  <a:pt x="0" y="0"/>
                </a:lnTo>
                <a:close/>
              </a:path>
            </a:pathLst>
          </a:custGeom>
          <a:solidFill>
            <a:srgbClr val="E5002B"/>
          </a:solidFill>
        </p:spPr>
        <p:txBody>
          <a:bodyPr anchor="ctr"/>
          <a:lstStyle>
            <a:lvl1pPr defTabSz="938213">
              <a:defRPr>
                <a:solidFill>
                  <a:schemeClr val="tx1"/>
                </a:solidFill>
                <a:latin typeface="Arial" panose="020B0604020202020204" pitchFamily="34" charset="0"/>
                <a:cs typeface="Arial" panose="020B0604020202020204" pitchFamily="34" charset="0"/>
              </a:defRPr>
            </a:lvl1pPr>
            <a:lvl2pPr marL="742950" indent="-285750" defTabSz="938213">
              <a:defRPr>
                <a:solidFill>
                  <a:schemeClr val="tx1"/>
                </a:solidFill>
                <a:latin typeface="Arial" panose="020B0604020202020204" pitchFamily="34" charset="0"/>
                <a:cs typeface="Arial" panose="020B0604020202020204" pitchFamily="34" charset="0"/>
              </a:defRPr>
            </a:lvl2pPr>
            <a:lvl3pPr marL="1143000" indent="-228600" defTabSz="938213">
              <a:defRPr>
                <a:solidFill>
                  <a:schemeClr val="tx1"/>
                </a:solidFill>
                <a:latin typeface="Arial" panose="020B0604020202020204" pitchFamily="34" charset="0"/>
                <a:cs typeface="Arial" panose="020B0604020202020204" pitchFamily="34" charset="0"/>
              </a:defRPr>
            </a:lvl3pPr>
            <a:lvl4pPr marL="1600200" indent="-228600" defTabSz="938213">
              <a:defRPr>
                <a:solidFill>
                  <a:schemeClr val="tx1"/>
                </a:solidFill>
                <a:latin typeface="Arial" panose="020B0604020202020204" pitchFamily="34" charset="0"/>
                <a:cs typeface="Arial" panose="020B0604020202020204" pitchFamily="34" charset="0"/>
              </a:defRPr>
            </a:lvl4pPr>
            <a:lvl5pPr marL="2057400" indent="-228600" defTabSz="938213">
              <a:defRPr>
                <a:solidFill>
                  <a:schemeClr val="tx1"/>
                </a:solidFill>
                <a:latin typeface="Arial" panose="020B0604020202020204" pitchFamily="34" charset="0"/>
                <a:cs typeface="Arial" panose="020B0604020202020204" pitchFamily="34" charset="0"/>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lv-LV" sz="2800" b="1" dirty="0">
                <a:solidFill>
                  <a:schemeClr val="bg1"/>
                </a:solidFill>
                <a:latin typeface="Verdana" panose="020B0604030504040204" pitchFamily="34" charset="0"/>
                <a:ea typeface="Verdana" panose="020B0604030504040204" pitchFamily="34" charset="0"/>
              </a:rPr>
              <a:t>MIKC «Latgales Mūzikas un mākslas vidusskola»</a:t>
            </a:r>
            <a:endParaRPr lang="lv-LV" altLang="lv-LV" sz="2800" b="1" dirty="0">
              <a:solidFill>
                <a:schemeClr val="bg1"/>
              </a:solidFill>
              <a:latin typeface="Verdana" panose="020B0604030504040204" pitchFamily="34" charset="0"/>
              <a:ea typeface="Verdana" panose="020B0604030504040204" pitchFamily="34" charset="0"/>
            </a:endParaRPr>
          </a:p>
        </p:txBody>
      </p:sp>
      <p:pic>
        <p:nvPicPr>
          <p:cNvPr id="8" name="Satura vietturis 7">
            <a:extLst>
              <a:ext uri="{FF2B5EF4-FFF2-40B4-BE49-F238E27FC236}">
                <a16:creationId xmlns:a16="http://schemas.microsoft.com/office/drawing/2014/main" id="{1D9CDE4B-2083-9D90-DEC3-1D4B4DF7E72B}"/>
              </a:ext>
            </a:extLst>
          </p:cNvPr>
          <p:cNvPicPr>
            <a:picLocks noGrp="1" noChangeAspect="1"/>
          </p:cNvPicPr>
          <p:nvPr>
            <p:ph idx="1"/>
          </p:nvPr>
        </p:nvPicPr>
        <p:blipFill>
          <a:blip r:embed="rId2"/>
          <a:stretch>
            <a:fillRect/>
          </a:stretch>
        </p:blipFill>
        <p:spPr>
          <a:xfrm>
            <a:off x="178532" y="1761435"/>
            <a:ext cx="5513650" cy="4470400"/>
          </a:xfrm>
          <a:prstGeom prst="rect">
            <a:avLst/>
          </a:prstGeom>
        </p:spPr>
      </p:pic>
    </p:spTree>
    <p:extLst>
      <p:ext uri="{BB962C8B-B14F-4D97-AF65-F5344CB8AC3E}">
        <p14:creationId xmlns:p14="http://schemas.microsoft.com/office/powerpoint/2010/main" val="187784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irsraksts 4">
            <a:extLst>
              <a:ext uri="{FF2B5EF4-FFF2-40B4-BE49-F238E27FC236}">
                <a16:creationId xmlns:a16="http://schemas.microsoft.com/office/drawing/2014/main" id="{C942A3C4-82A6-4E61-A352-B988399872EF}"/>
              </a:ext>
            </a:extLst>
          </p:cNvPr>
          <p:cNvSpPr txBox="1">
            <a:spLocks/>
          </p:cNvSpPr>
          <p:nvPr/>
        </p:nvSpPr>
        <p:spPr>
          <a:xfrm>
            <a:off x="6579704" y="0"/>
            <a:ext cx="5612296" cy="1093304"/>
          </a:xfrm>
          <a:custGeom>
            <a:avLst/>
            <a:gdLst>
              <a:gd name="connsiteX0" fmla="*/ 0 w 4343400"/>
              <a:gd name="connsiteY0" fmla="*/ 0 h 777875"/>
              <a:gd name="connsiteX1" fmla="*/ 4343400 w 4343400"/>
              <a:gd name="connsiteY1" fmla="*/ 0 h 777875"/>
              <a:gd name="connsiteX2" fmla="*/ 4343400 w 4343400"/>
              <a:gd name="connsiteY2" fmla="*/ 777875 h 777875"/>
              <a:gd name="connsiteX3" fmla="*/ 0 w 4343400"/>
              <a:gd name="connsiteY3" fmla="*/ 777875 h 777875"/>
              <a:gd name="connsiteX4" fmla="*/ 0 w 4343400"/>
              <a:gd name="connsiteY4" fmla="*/ 0 h 777875"/>
              <a:gd name="connsiteX0" fmla="*/ 0 w 4343400"/>
              <a:gd name="connsiteY0" fmla="*/ 0 h 777875"/>
              <a:gd name="connsiteX1" fmla="*/ 4343400 w 4343400"/>
              <a:gd name="connsiteY1" fmla="*/ 0 h 777875"/>
              <a:gd name="connsiteX2" fmla="*/ 4343400 w 4343400"/>
              <a:gd name="connsiteY2" fmla="*/ 777875 h 777875"/>
              <a:gd name="connsiteX3" fmla="*/ 670034 w 4343400"/>
              <a:gd name="connsiteY3" fmla="*/ 777765 h 777875"/>
              <a:gd name="connsiteX4" fmla="*/ 0 w 4343400"/>
              <a:gd name="connsiteY4" fmla="*/ 777875 h 777875"/>
              <a:gd name="connsiteX5" fmla="*/ 0 w 4343400"/>
              <a:gd name="connsiteY5" fmla="*/ 0 h 777875"/>
              <a:gd name="connsiteX0" fmla="*/ 0 w 4343400"/>
              <a:gd name="connsiteY0" fmla="*/ 0 h 777875"/>
              <a:gd name="connsiteX1" fmla="*/ 4343400 w 4343400"/>
              <a:gd name="connsiteY1" fmla="*/ 0 h 777875"/>
              <a:gd name="connsiteX2" fmla="*/ 4343400 w 4343400"/>
              <a:gd name="connsiteY2" fmla="*/ 777875 h 777875"/>
              <a:gd name="connsiteX3" fmla="*/ 670034 w 4343400"/>
              <a:gd name="connsiteY3" fmla="*/ 777765 h 777875"/>
              <a:gd name="connsiteX4" fmla="*/ 409903 w 4343400"/>
              <a:gd name="connsiteY4" fmla="*/ 478330 h 777875"/>
              <a:gd name="connsiteX5" fmla="*/ 0 w 4343400"/>
              <a:gd name="connsiteY5" fmla="*/ 0 h 777875"/>
              <a:gd name="connsiteX0" fmla="*/ 0 w 4343400"/>
              <a:gd name="connsiteY0" fmla="*/ 0 h 777875"/>
              <a:gd name="connsiteX1" fmla="*/ 4343400 w 4343400"/>
              <a:gd name="connsiteY1" fmla="*/ 0 h 777875"/>
              <a:gd name="connsiteX2" fmla="*/ 4343400 w 4343400"/>
              <a:gd name="connsiteY2" fmla="*/ 777875 h 777875"/>
              <a:gd name="connsiteX3" fmla="*/ 670034 w 4343400"/>
              <a:gd name="connsiteY3" fmla="*/ 777765 h 777875"/>
              <a:gd name="connsiteX4" fmla="*/ 0 w 4343400"/>
              <a:gd name="connsiteY4" fmla="*/ 0 h 777875"/>
              <a:gd name="connsiteX0" fmla="*/ 0 w 4343400"/>
              <a:gd name="connsiteY0" fmla="*/ 0 h 777875"/>
              <a:gd name="connsiteX1" fmla="*/ 4343400 w 4343400"/>
              <a:gd name="connsiteY1" fmla="*/ 0 h 777875"/>
              <a:gd name="connsiteX2" fmla="*/ 4343400 w 4343400"/>
              <a:gd name="connsiteY2" fmla="*/ 777875 h 777875"/>
              <a:gd name="connsiteX3" fmla="*/ 458726 w 4343400"/>
              <a:gd name="connsiteY3" fmla="*/ 771182 h 777875"/>
              <a:gd name="connsiteX4" fmla="*/ 0 w 4343400"/>
              <a:gd name="connsiteY4" fmla="*/ 0 h 77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777875">
                <a:moveTo>
                  <a:pt x="0" y="0"/>
                </a:moveTo>
                <a:lnTo>
                  <a:pt x="4343400" y="0"/>
                </a:lnTo>
                <a:lnTo>
                  <a:pt x="4343400" y="777875"/>
                </a:lnTo>
                <a:lnTo>
                  <a:pt x="458726" y="771182"/>
                </a:lnTo>
                <a:lnTo>
                  <a:pt x="0" y="0"/>
                </a:lnTo>
                <a:close/>
              </a:path>
            </a:pathLst>
          </a:custGeom>
          <a:solidFill>
            <a:srgbClr val="E5002B"/>
          </a:solidFill>
        </p:spPr>
        <p:txBody>
          <a:bodyPr anchor="ctr"/>
          <a:lstStyle>
            <a:lvl1pPr defTabSz="938213">
              <a:defRPr>
                <a:solidFill>
                  <a:schemeClr val="tx1"/>
                </a:solidFill>
                <a:latin typeface="Arial" panose="020B0604020202020204" pitchFamily="34" charset="0"/>
                <a:cs typeface="Arial" panose="020B0604020202020204" pitchFamily="34" charset="0"/>
              </a:defRPr>
            </a:lvl1pPr>
            <a:lvl2pPr marL="742950" indent="-285750" defTabSz="938213">
              <a:defRPr>
                <a:solidFill>
                  <a:schemeClr val="tx1"/>
                </a:solidFill>
                <a:latin typeface="Arial" panose="020B0604020202020204" pitchFamily="34" charset="0"/>
                <a:cs typeface="Arial" panose="020B0604020202020204" pitchFamily="34" charset="0"/>
              </a:defRPr>
            </a:lvl2pPr>
            <a:lvl3pPr marL="1143000" indent="-228600" defTabSz="938213">
              <a:defRPr>
                <a:solidFill>
                  <a:schemeClr val="tx1"/>
                </a:solidFill>
                <a:latin typeface="Arial" panose="020B0604020202020204" pitchFamily="34" charset="0"/>
                <a:cs typeface="Arial" panose="020B0604020202020204" pitchFamily="34" charset="0"/>
              </a:defRPr>
            </a:lvl3pPr>
            <a:lvl4pPr marL="1600200" indent="-228600" defTabSz="938213">
              <a:defRPr>
                <a:solidFill>
                  <a:schemeClr val="tx1"/>
                </a:solidFill>
                <a:latin typeface="Arial" panose="020B0604020202020204" pitchFamily="34" charset="0"/>
                <a:cs typeface="Arial" panose="020B0604020202020204" pitchFamily="34" charset="0"/>
              </a:defRPr>
            </a:lvl4pPr>
            <a:lvl5pPr marL="2057400" indent="-228600" defTabSz="938213">
              <a:defRPr>
                <a:solidFill>
                  <a:schemeClr val="tx1"/>
                </a:solidFill>
                <a:latin typeface="Arial" panose="020B0604020202020204" pitchFamily="34" charset="0"/>
                <a:cs typeface="Arial" panose="020B0604020202020204" pitchFamily="34" charset="0"/>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lv-LV" sz="2800" b="1" dirty="0">
                <a:solidFill>
                  <a:schemeClr val="bg1"/>
                </a:solidFill>
                <a:latin typeface="Verdana" panose="020B0604030504040204" pitchFamily="34" charset="0"/>
                <a:ea typeface="Verdana" panose="020B0604030504040204" pitchFamily="34" charset="0"/>
              </a:rPr>
              <a:t>MIKC «Latgales Mūzikas un mākslas vidusskola»</a:t>
            </a:r>
            <a:endParaRPr lang="lv-LV" altLang="lv-LV" sz="2800" b="1" dirty="0">
              <a:solidFill>
                <a:schemeClr val="bg1"/>
              </a:solidFill>
              <a:latin typeface="Verdana" panose="020B0604030504040204" pitchFamily="34" charset="0"/>
              <a:ea typeface="Verdana" panose="020B0604030504040204" pitchFamily="34" charset="0"/>
            </a:endParaRPr>
          </a:p>
          <a:p>
            <a:pPr algn="r">
              <a:defRPr/>
            </a:pPr>
            <a:endParaRPr lang="lv-LV" altLang="lv-LV" sz="2000" dirty="0">
              <a:solidFill>
                <a:schemeClr val="bg1"/>
              </a:solidFill>
              <a:latin typeface="Verdana" panose="020B0604030504040204" pitchFamily="34" charset="0"/>
              <a:ea typeface="Verdana" panose="020B0604030504040204" pitchFamily="34" charset="0"/>
            </a:endParaRPr>
          </a:p>
        </p:txBody>
      </p:sp>
      <p:sp>
        <p:nvSpPr>
          <p:cNvPr id="3" name="Satura vietturis 2">
            <a:extLst>
              <a:ext uri="{FF2B5EF4-FFF2-40B4-BE49-F238E27FC236}">
                <a16:creationId xmlns:a16="http://schemas.microsoft.com/office/drawing/2014/main" id="{60059834-92FA-4795-C21A-4ECD1284DE72}"/>
              </a:ext>
            </a:extLst>
          </p:cNvPr>
          <p:cNvSpPr>
            <a:spLocks noGrp="1"/>
          </p:cNvSpPr>
          <p:nvPr>
            <p:ph idx="1"/>
          </p:nvPr>
        </p:nvSpPr>
        <p:spPr>
          <a:xfrm>
            <a:off x="2438400" y="1500809"/>
            <a:ext cx="9144000" cy="5357191"/>
          </a:xfrm>
        </p:spPr>
        <p:txBody>
          <a:bodyPr>
            <a:normAutofit fontScale="70000" lnSpcReduction="20000"/>
          </a:bodyPr>
          <a:lstStyle/>
          <a:p>
            <a:endParaRPr lang="lv-LV" sz="2400" dirty="0"/>
          </a:p>
          <a:p>
            <a:r>
              <a:rPr lang="lv-LV" sz="3400" dirty="0"/>
              <a:t>-Rēzeknes Mākslas un dizaina skolas pārbūve Baznīcas ielā 34a, Rēzekne</a:t>
            </a:r>
          </a:p>
          <a:p>
            <a:r>
              <a:rPr lang="lv-LV" sz="3400" dirty="0"/>
              <a:t>-Jāņa Ivanova mūzikas skolas pārbūve Atbrīvošanas alejā 56, Rēzekne</a:t>
            </a:r>
          </a:p>
          <a:p>
            <a:r>
              <a:rPr lang="lv-LV" sz="3400" b="1" dirty="0"/>
              <a:t>-Dienesta viesnīcas pārbūve Raiņa ielā 9, Rēzekne </a:t>
            </a:r>
          </a:p>
          <a:p>
            <a:endParaRPr lang="lv-LV" sz="3400" b="1" dirty="0"/>
          </a:p>
          <a:p>
            <a:r>
              <a:rPr lang="lv-LV" sz="3400" dirty="0"/>
              <a:t>SAM 2.1.1.8. - 8 milj. </a:t>
            </a:r>
            <a:r>
              <a:rPr lang="lv-LV" sz="3400" i="1" dirty="0" err="1"/>
              <a:t>euro</a:t>
            </a:r>
            <a:endParaRPr lang="lv-LV" sz="3400" i="1" dirty="0"/>
          </a:p>
          <a:p>
            <a:r>
              <a:rPr lang="lv-LV" sz="3400" b="1" dirty="0"/>
              <a:t>SAM 4.2.1.6. - 3 milj. </a:t>
            </a:r>
            <a:r>
              <a:rPr lang="lv-LV" sz="3400" b="1" dirty="0" err="1"/>
              <a:t>euro</a:t>
            </a:r>
            <a:endParaRPr lang="lv-LV" sz="3400" b="1" dirty="0"/>
          </a:p>
          <a:p>
            <a:endParaRPr lang="lv-LV" sz="3400" i="1" dirty="0"/>
          </a:p>
          <a:p>
            <a:r>
              <a:rPr lang="lv-LV" sz="3400" b="1" dirty="0"/>
              <a:t>SAM 4.2.1.6:  </a:t>
            </a:r>
          </a:p>
          <a:p>
            <a:r>
              <a:rPr lang="lv-LV" sz="3400" dirty="0"/>
              <a:t>- Būvprojekta izstrāde līdz 30.06.2026 </a:t>
            </a:r>
          </a:p>
          <a:p>
            <a:r>
              <a:rPr lang="lv-LV" sz="3400" dirty="0"/>
              <a:t>- Iepirkums plānots 2026.gada III ceturksnī </a:t>
            </a:r>
          </a:p>
          <a:p>
            <a:r>
              <a:rPr lang="lv-LV" sz="3400" dirty="0"/>
              <a:t>- Būvdarbu uzsākšana 2026.gada IV ceturksnī</a:t>
            </a:r>
          </a:p>
          <a:p>
            <a:endParaRPr lang="lv-LV" dirty="0"/>
          </a:p>
        </p:txBody>
      </p:sp>
      <p:pic>
        <p:nvPicPr>
          <p:cNvPr id="5" name="Attēls 4">
            <a:extLst>
              <a:ext uri="{FF2B5EF4-FFF2-40B4-BE49-F238E27FC236}">
                <a16:creationId xmlns:a16="http://schemas.microsoft.com/office/drawing/2014/main" id="{351FBA2D-A2B0-6F0A-FAF0-6B30113BAEF9}"/>
              </a:ext>
            </a:extLst>
          </p:cNvPr>
          <p:cNvPicPr>
            <a:picLocks noChangeAspect="1"/>
          </p:cNvPicPr>
          <p:nvPr/>
        </p:nvPicPr>
        <p:blipFill>
          <a:blip r:embed="rId2"/>
          <a:stretch>
            <a:fillRect/>
          </a:stretch>
        </p:blipFill>
        <p:spPr>
          <a:xfrm>
            <a:off x="1810458" y="3920099"/>
            <a:ext cx="627942" cy="627942"/>
          </a:xfrm>
          <a:prstGeom prst="rect">
            <a:avLst/>
          </a:prstGeom>
        </p:spPr>
      </p:pic>
      <p:pic>
        <p:nvPicPr>
          <p:cNvPr id="10" name="Attēls 9">
            <a:extLst>
              <a:ext uri="{FF2B5EF4-FFF2-40B4-BE49-F238E27FC236}">
                <a16:creationId xmlns:a16="http://schemas.microsoft.com/office/drawing/2014/main" id="{62DF2CC2-87B3-5386-7BA6-3156A79FDB04}"/>
              </a:ext>
            </a:extLst>
          </p:cNvPr>
          <p:cNvPicPr>
            <a:picLocks noChangeAspect="1"/>
          </p:cNvPicPr>
          <p:nvPr/>
        </p:nvPicPr>
        <p:blipFill>
          <a:blip r:embed="rId3"/>
          <a:stretch>
            <a:fillRect/>
          </a:stretch>
        </p:blipFill>
        <p:spPr>
          <a:xfrm>
            <a:off x="1722785" y="4955546"/>
            <a:ext cx="800967" cy="800967"/>
          </a:xfrm>
          <a:prstGeom prst="rect">
            <a:avLst/>
          </a:prstGeom>
        </p:spPr>
      </p:pic>
      <p:pic>
        <p:nvPicPr>
          <p:cNvPr id="12" name="Attēls 11">
            <a:extLst>
              <a:ext uri="{FF2B5EF4-FFF2-40B4-BE49-F238E27FC236}">
                <a16:creationId xmlns:a16="http://schemas.microsoft.com/office/drawing/2014/main" id="{9096682B-0F87-5ECD-2641-689AFAD89F38}"/>
              </a:ext>
            </a:extLst>
          </p:cNvPr>
          <p:cNvPicPr>
            <a:picLocks noChangeAspect="1"/>
          </p:cNvPicPr>
          <p:nvPr/>
        </p:nvPicPr>
        <p:blipFill>
          <a:blip r:embed="rId4"/>
          <a:stretch>
            <a:fillRect/>
          </a:stretch>
        </p:blipFill>
        <p:spPr>
          <a:xfrm>
            <a:off x="1722784" y="2026727"/>
            <a:ext cx="800967" cy="800967"/>
          </a:xfrm>
          <a:prstGeom prst="rect">
            <a:avLst/>
          </a:prstGeom>
        </p:spPr>
      </p:pic>
    </p:spTree>
    <p:extLst>
      <p:ext uri="{BB962C8B-B14F-4D97-AF65-F5344CB8AC3E}">
        <p14:creationId xmlns:p14="http://schemas.microsoft.com/office/powerpoint/2010/main" val="389263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Paldies!</a:t>
            </a:r>
            <a:br>
              <a:rPr lang="en-US" dirty="0"/>
            </a:br>
            <a:endParaRPr lang="en-US" dirty="0"/>
          </a:p>
        </p:txBody>
      </p:sp>
    </p:spTree>
    <p:extLst>
      <p:ext uri="{BB962C8B-B14F-4D97-AF65-F5344CB8AC3E}">
        <p14:creationId xmlns:p14="http://schemas.microsoft.com/office/powerpoint/2010/main" val="25520930"/>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TotalTime>
  <Words>566</Words>
  <Application>Microsoft Office PowerPoint</Application>
  <PresentationFormat>Platekrāna</PresentationFormat>
  <Paragraphs>62</Paragraphs>
  <Slides>8</Slides>
  <Notes>1</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8</vt:i4>
      </vt:variant>
    </vt:vector>
  </HeadingPairs>
  <TitlesOfParts>
    <vt:vector size="15" baseType="lpstr">
      <vt:lpstr>MS PGothic</vt:lpstr>
      <vt:lpstr>Arial</vt:lpstr>
      <vt:lpstr>Calibri</vt:lpstr>
      <vt:lpstr>Calibri Light</vt:lpstr>
      <vt:lpstr>Times New Roman</vt:lpstr>
      <vt:lpstr>Verdana</vt:lpstr>
      <vt:lpstr>Office dizains</vt:lpstr>
      <vt:lpstr>  Aktuālā informācija par 4.2.1.6. pasākuma "Profesionālās izglītības iestāžu un koledžu mācību vide nozarēm aktuālo prasmju apguvei" 2. kārtas īstenošanu  Kultūras ministrijas profesionālas vidējās izglītības iestādēs   </vt:lpstr>
      <vt:lpstr>PowerPoint prezentācija</vt:lpstr>
      <vt:lpstr>PowerPoint prezentācija</vt:lpstr>
      <vt:lpstr>PowerPoint prezentācija</vt:lpstr>
      <vt:lpstr>PowerPoint prezentācija</vt:lpstr>
      <vt:lpstr>-Jāņa Ivanova mūzikas skola  -Rēzeknes Mākslas un dizaina skola  01.06.2026. 528 audzēkņi </vt:lpstr>
      <vt:lpstr>PowerPoint prezentācija</vt:lpstr>
      <vt:lpstr>Paldies!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Gatis Groza</dc:creator>
  <cp:lastModifiedBy>Lolita Rūsiņa</cp:lastModifiedBy>
  <cp:revision>111</cp:revision>
  <dcterms:created xsi:type="dcterms:W3CDTF">2020-12-11T10:40:45Z</dcterms:created>
  <dcterms:modified xsi:type="dcterms:W3CDTF">2026-06-08T17:02:09Z</dcterms:modified>
</cp:coreProperties>
</file>