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6" r:id="rId4"/>
    <p:sldMasterId id="2147483708" r:id="rId5"/>
  </p:sldMasterIdLst>
  <p:notesMasterIdLst>
    <p:notesMasterId r:id="rId19"/>
  </p:notesMasterIdLst>
  <p:sldIdLst>
    <p:sldId id="269" r:id="rId6"/>
    <p:sldId id="266" r:id="rId7"/>
    <p:sldId id="257" r:id="rId8"/>
    <p:sldId id="261" r:id="rId9"/>
    <p:sldId id="260" r:id="rId10"/>
    <p:sldId id="258" r:id="rId11"/>
    <p:sldId id="264" r:id="rId12"/>
    <p:sldId id="263" r:id="rId13"/>
    <p:sldId id="268" r:id="rId14"/>
    <p:sldId id="262" r:id="rId15"/>
    <p:sldId id="267" r:id="rId16"/>
    <p:sldId id="265"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69.svg"/><Relationship Id="rId2" Type="http://schemas.openxmlformats.org/officeDocument/2006/relationships/image" Target="../media/image59.svg"/><Relationship Id="rId16" Type="http://schemas.openxmlformats.org/officeDocument/2006/relationships/image" Target="../media/image73.svg"/><Relationship Id="rId1" Type="http://schemas.openxmlformats.org/officeDocument/2006/relationships/image" Target="../media/image15.png"/><Relationship Id="rId6" Type="http://schemas.openxmlformats.org/officeDocument/2006/relationships/image" Target="../media/image63.svg"/><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19.png"/><Relationship Id="rId14" Type="http://schemas.openxmlformats.org/officeDocument/2006/relationships/image" Target="../media/image7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69.svg"/><Relationship Id="rId2" Type="http://schemas.openxmlformats.org/officeDocument/2006/relationships/image" Target="../media/image59.svg"/><Relationship Id="rId16" Type="http://schemas.openxmlformats.org/officeDocument/2006/relationships/image" Target="../media/image73.svg"/><Relationship Id="rId1" Type="http://schemas.openxmlformats.org/officeDocument/2006/relationships/image" Target="../media/image15.png"/><Relationship Id="rId6" Type="http://schemas.openxmlformats.org/officeDocument/2006/relationships/image" Target="../media/image63.svg"/><Relationship Id="rId11" Type="http://schemas.openxmlformats.org/officeDocument/2006/relationships/image" Target="../media/image20.png"/><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19.png"/><Relationship Id="rId14" Type="http://schemas.openxmlformats.org/officeDocument/2006/relationships/image" Target="../media/image7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FD8BA4-67DD-4D14-A9B5-328257F9C077}"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B535EB73-872E-4469-AC65-254D54212CBE}">
      <dgm:prSet/>
      <dgm:spPr/>
      <dgm:t>
        <a:bodyPr/>
        <a:lstStyle/>
        <a:p>
          <a:pPr>
            <a:defRPr cap="all"/>
          </a:pPr>
          <a:r>
            <a:rPr lang="en-GB" b="1"/>
            <a:t>42 % trauksme </a:t>
          </a:r>
          <a:endParaRPr lang="en-US"/>
        </a:p>
      </dgm:t>
    </dgm:pt>
    <dgm:pt modelId="{C1351236-3AA1-4E4B-9393-F37A9DACEE54}" type="parTrans" cxnId="{35B449A9-7A95-466B-82E1-AC391A33304D}">
      <dgm:prSet/>
      <dgm:spPr/>
      <dgm:t>
        <a:bodyPr/>
        <a:lstStyle/>
        <a:p>
          <a:endParaRPr lang="en-US"/>
        </a:p>
      </dgm:t>
    </dgm:pt>
    <dgm:pt modelId="{26C480BC-9C60-4FFE-B261-5399D1056E1B}" type="sibTrans" cxnId="{35B449A9-7A95-466B-82E1-AC391A33304D}">
      <dgm:prSet/>
      <dgm:spPr/>
      <dgm:t>
        <a:bodyPr/>
        <a:lstStyle/>
        <a:p>
          <a:endParaRPr lang="en-US"/>
        </a:p>
      </dgm:t>
    </dgm:pt>
    <dgm:pt modelId="{4B7379A4-1445-4687-B401-89AB08EBCF0B}">
      <dgm:prSet/>
      <dgm:spPr/>
      <dgm:t>
        <a:bodyPr/>
        <a:lstStyle/>
        <a:p>
          <a:pPr>
            <a:defRPr cap="all"/>
          </a:pPr>
          <a:r>
            <a:rPr lang="en-GB" b="1"/>
            <a:t>16 % depresija </a:t>
          </a:r>
          <a:endParaRPr lang="en-US"/>
        </a:p>
      </dgm:t>
    </dgm:pt>
    <dgm:pt modelId="{2090C4D6-20CD-47D6-A996-DA8EB7D07E48}" type="parTrans" cxnId="{B166186D-6E0E-480B-99BF-1056025FA31E}">
      <dgm:prSet/>
      <dgm:spPr/>
      <dgm:t>
        <a:bodyPr/>
        <a:lstStyle/>
        <a:p>
          <a:endParaRPr lang="en-US"/>
        </a:p>
      </dgm:t>
    </dgm:pt>
    <dgm:pt modelId="{849A87F6-F004-45C0-A778-62B1226216B7}" type="sibTrans" cxnId="{B166186D-6E0E-480B-99BF-1056025FA31E}">
      <dgm:prSet/>
      <dgm:spPr/>
      <dgm:t>
        <a:bodyPr/>
        <a:lstStyle/>
        <a:p>
          <a:endParaRPr lang="en-US"/>
        </a:p>
      </dgm:t>
    </dgm:pt>
    <dgm:pt modelId="{6A7ECE6F-D144-428C-AB40-BF155EB467C4}">
      <dgm:prSet/>
      <dgm:spPr/>
      <dgm:t>
        <a:bodyPr/>
        <a:lstStyle/>
        <a:p>
          <a:pPr>
            <a:defRPr cap="all"/>
          </a:pPr>
          <a:r>
            <a:rPr lang="en-GB" b="1"/>
            <a:t>17 % elpas trūkums </a:t>
          </a:r>
          <a:endParaRPr lang="en-US"/>
        </a:p>
      </dgm:t>
    </dgm:pt>
    <dgm:pt modelId="{5CFFE960-5FAE-4B72-8C8D-E35D332CBBCA}" type="parTrans" cxnId="{831CA423-4421-4192-A920-834788B1FA47}">
      <dgm:prSet/>
      <dgm:spPr/>
      <dgm:t>
        <a:bodyPr/>
        <a:lstStyle/>
        <a:p>
          <a:endParaRPr lang="en-US"/>
        </a:p>
      </dgm:t>
    </dgm:pt>
    <dgm:pt modelId="{0F30F4BF-7623-4931-8608-923C77F1A17D}" type="sibTrans" cxnId="{831CA423-4421-4192-A920-834788B1FA47}">
      <dgm:prSet/>
      <dgm:spPr/>
      <dgm:t>
        <a:bodyPr/>
        <a:lstStyle/>
        <a:p>
          <a:endParaRPr lang="en-US"/>
        </a:p>
      </dgm:t>
    </dgm:pt>
    <dgm:pt modelId="{A582FED7-3D82-44BD-842E-DEB3F8F7127C}">
      <dgm:prSet/>
      <dgm:spPr/>
      <dgm:t>
        <a:bodyPr/>
        <a:lstStyle/>
        <a:p>
          <a:pPr>
            <a:defRPr cap="all"/>
          </a:pPr>
          <a:r>
            <a:rPr lang="en-GB" b="1"/>
            <a:t>33,5 % paaugstināts asinsspiediens </a:t>
          </a:r>
          <a:endParaRPr lang="en-US"/>
        </a:p>
      </dgm:t>
    </dgm:pt>
    <dgm:pt modelId="{DF6DF79D-646E-43D5-AC67-5A0DE43C3E4F}" type="parTrans" cxnId="{0C0EDD12-AB06-49FB-80E1-BD3D528F9975}">
      <dgm:prSet/>
      <dgm:spPr/>
      <dgm:t>
        <a:bodyPr/>
        <a:lstStyle/>
        <a:p>
          <a:endParaRPr lang="en-US"/>
        </a:p>
      </dgm:t>
    </dgm:pt>
    <dgm:pt modelId="{02E614E0-35FD-43F3-9293-40C37B60CB5D}" type="sibTrans" cxnId="{0C0EDD12-AB06-49FB-80E1-BD3D528F9975}">
      <dgm:prSet/>
      <dgm:spPr/>
      <dgm:t>
        <a:bodyPr/>
        <a:lstStyle/>
        <a:p>
          <a:endParaRPr lang="en-US"/>
        </a:p>
      </dgm:t>
    </dgm:pt>
    <dgm:pt modelId="{5C8D1545-F399-4847-AD39-BD559B80DD9B}">
      <dgm:prSet/>
      <dgm:spPr/>
      <dgm:t>
        <a:bodyPr/>
        <a:lstStyle/>
        <a:p>
          <a:pPr>
            <a:defRPr cap="all"/>
          </a:pPr>
          <a:r>
            <a:rPr lang="en-GB" b="1"/>
            <a:t>40 % sirdsklauves vai paātrināta sirdsdarbība </a:t>
          </a:r>
          <a:endParaRPr lang="en-US"/>
        </a:p>
      </dgm:t>
    </dgm:pt>
    <dgm:pt modelId="{FD23B357-D408-406A-99E1-27C649347B47}" type="parTrans" cxnId="{B82BD645-4667-43F1-AEDA-43D2F262CEA6}">
      <dgm:prSet/>
      <dgm:spPr/>
      <dgm:t>
        <a:bodyPr/>
        <a:lstStyle/>
        <a:p>
          <a:endParaRPr lang="en-US"/>
        </a:p>
      </dgm:t>
    </dgm:pt>
    <dgm:pt modelId="{4893A442-4CBC-4D6C-9937-3866BA54BBE3}" type="sibTrans" cxnId="{B82BD645-4667-43F1-AEDA-43D2F262CEA6}">
      <dgm:prSet/>
      <dgm:spPr/>
      <dgm:t>
        <a:bodyPr/>
        <a:lstStyle/>
        <a:p>
          <a:endParaRPr lang="en-US"/>
        </a:p>
      </dgm:t>
    </dgm:pt>
    <dgm:pt modelId="{9E627C9F-C7F8-4647-813C-2C199A5EFEC6}">
      <dgm:prSet/>
      <dgm:spPr/>
      <dgm:t>
        <a:bodyPr/>
        <a:lstStyle/>
        <a:p>
          <a:pPr>
            <a:defRPr cap="all"/>
          </a:pPr>
          <a:r>
            <a:rPr lang="en-GB" b="1"/>
            <a:t>28 % Sāpes vai diskomforts vēderā</a:t>
          </a:r>
          <a:endParaRPr lang="en-US"/>
        </a:p>
      </dgm:t>
    </dgm:pt>
    <dgm:pt modelId="{474267D2-F0AA-4417-BC87-D9798E19A49D}" type="parTrans" cxnId="{81391EA0-6E82-42A2-AB02-C7AE695AC211}">
      <dgm:prSet/>
      <dgm:spPr/>
      <dgm:t>
        <a:bodyPr/>
        <a:lstStyle/>
        <a:p>
          <a:endParaRPr lang="en-US"/>
        </a:p>
      </dgm:t>
    </dgm:pt>
    <dgm:pt modelId="{803F2A8E-AE9C-4E05-AC7E-4BBB9B528347}" type="sibTrans" cxnId="{81391EA0-6E82-42A2-AB02-C7AE695AC211}">
      <dgm:prSet/>
      <dgm:spPr/>
      <dgm:t>
        <a:bodyPr/>
        <a:lstStyle/>
        <a:p>
          <a:endParaRPr lang="en-US"/>
        </a:p>
      </dgm:t>
    </dgm:pt>
    <dgm:pt modelId="{73AC818D-D27D-4495-ADAF-9D7C37B557D5}">
      <dgm:prSet/>
      <dgm:spPr/>
      <dgm:t>
        <a:bodyPr/>
        <a:lstStyle/>
        <a:p>
          <a:pPr>
            <a:defRPr cap="all"/>
          </a:pPr>
          <a:r>
            <a:rPr lang="en-GB" b="1"/>
            <a:t>60 % fiziska izsīkšana </a:t>
          </a:r>
          <a:endParaRPr lang="en-US"/>
        </a:p>
      </dgm:t>
    </dgm:pt>
    <dgm:pt modelId="{FC345B32-C846-421F-98DE-BAC7E657EDB0}" type="parTrans" cxnId="{5EF28DE8-B4EE-4A86-983D-F10C5618DBB2}">
      <dgm:prSet/>
      <dgm:spPr/>
      <dgm:t>
        <a:bodyPr/>
        <a:lstStyle/>
        <a:p>
          <a:endParaRPr lang="en-US"/>
        </a:p>
      </dgm:t>
    </dgm:pt>
    <dgm:pt modelId="{7769AE92-4BDD-425E-9409-9B128268B763}" type="sibTrans" cxnId="{5EF28DE8-B4EE-4A86-983D-F10C5618DBB2}">
      <dgm:prSet/>
      <dgm:spPr/>
      <dgm:t>
        <a:bodyPr/>
        <a:lstStyle/>
        <a:p>
          <a:endParaRPr lang="en-US"/>
        </a:p>
      </dgm:t>
    </dgm:pt>
    <dgm:pt modelId="{4CAA3EAE-8B41-4814-8975-95613732D272}">
      <dgm:prSet/>
      <dgm:spPr/>
      <dgm:t>
        <a:bodyPr/>
        <a:lstStyle/>
        <a:p>
          <a:pPr>
            <a:defRPr cap="all"/>
          </a:pPr>
          <a:r>
            <a:rPr lang="en-GB" b="1"/>
            <a:t>60 % miega traucējumi </a:t>
          </a:r>
          <a:endParaRPr lang="en-US"/>
        </a:p>
      </dgm:t>
    </dgm:pt>
    <dgm:pt modelId="{544D6CE2-2CB0-4CB3-B762-F63BEFBF37F0}" type="parTrans" cxnId="{6DE01DC6-3D2B-4C41-A28C-2F8056CC85F4}">
      <dgm:prSet/>
      <dgm:spPr/>
      <dgm:t>
        <a:bodyPr/>
        <a:lstStyle/>
        <a:p>
          <a:endParaRPr lang="en-US"/>
        </a:p>
      </dgm:t>
    </dgm:pt>
    <dgm:pt modelId="{1789CBE7-2037-48A0-86FD-F0781480BCFE}" type="sibTrans" cxnId="{6DE01DC6-3D2B-4C41-A28C-2F8056CC85F4}">
      <dgm:prSet/>
      <dgm:spPr/>
      <dgm:t>
        <a:bodyPr/>
        <a:lstStyle/>
        <a:p>
          <a:endParaRPr lang="en-US"/>
        </a:p>
      </dgm:t>
    </dgm:pt>
    <dgm:pt modelId="{4BCA4B79-57D5-4D9B-A55F-25EA8016D17B}" type="pres">
      <dgm:prSet presAssocID="{8AFD8BA4-67DD-4D14-A9B5-328257F9C077}" presName="root" presStyleCnt="0">
        <dgm:presLayoutVars>
          <dgm:dir/>
          <dgm:resizeHandles val="exact"/>
        </dgm:presLayoutVars>
      </dgm:prSet>
      <dgm:spPr/>
      <dgm:t>
        <a:bodyPr/>
        <a:lstStyle/>
        <a:p>
          <a:endParaRPr lang="en-US"/>
        </a:p>
      </dgm:t>
    </dgm:pt>
    <dgm:pt modelId="{FFDD54DA-D349-46A6-912A-AFB29D59ED1A}" type="pres">
      <dgm:prSet presAssocID="{B535EB73-872E-4469-AC65-254D54212CBE}" presName="compNode" presStyleCnt="0"/>
      <dgm:spPr/>
    </dgm:pt>
    <dgm:pt modelId="{9FA1232C-B760-4698-B1F9-6972F08E00C1}" type="pres">
      <dgm:prSet presAssocID="{B535EB73-872E-4469-AC65-254D54212CBE}" presName="iconBgRect" presStyleLbl="bgShp" presStyleIdx="0" presStyleCnt="8"/>
      <dgm:spPr>
        <a:solidFill>
          <a:schemeClr val="tx2">
            <a:lumMod val="25000"/>
            <a:lumOff val="75000"/>
          </a:schemeClr>
        </a:solidFill>
      </dgm:spPr>
    </dgm:pt>
    <dgm:pt modelId="{5D3CC3AD-C8EC-47BF-89EC-1DAEA949D533}" type="pres">
      <dgm:prSet presAssocID="{B535EB73-872E-4469-AC65-254D54212CBE}" presName="iconRect" presStyleLbl="node1" presStyleIdx="0" presStyleCnt="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dsp="http://schemas.microsoft.com/office/drawing/2008/diagram" xmlns:dgm14="http://schemas.microsoft.com/office/drawing/2010/diagram" xmlns:a14="http://schemas.microsoft.com/office/drawing/2010/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rain in head"/>
        </a:ext>
      </dgm:extLst>
    </dgm:pt>
    <dgm:pt modelId="{896B3000-3726-4705-BF61-45F49BA926EA}" type="pres">
      <dgm:prSet presAssocID="{B535EB73-872E-4469-AC65-254D54212CBE}" presName="spaceRect" presStyleCnt="0"/>
      <dgm:spPr/>
    </dgm:pt>
    <dgm:pt modelId="{FC7A12E7-BB8B-4644-80F0-AFF5F2E8781C}" type="pres">
      <dgm:prSet presAssocID="{B535EB73-872E-4469-AC65-254D54212CBE}" presName="textRect" presStyleLbl="revTx" presStyleIdx="0" presStyleCnt="8">
        <dgm:presLayoutVars>
          <dgm:chMax val="1"/>
          <dgm:chPref val="1"/>
        </dgm:presLayoutVars>
      </dgm:prSet>
      <dgm:spPr/>
      <dgm:t>
        <a:bodyPr/>
        <a:lstStyle/>
        <a:p>
          <a:endParaRPr lang="en-US"/>
        </a:p>
      </dgm:t>
    </dgm:pt>
    <dgm:pt modelId="{CB539C60-0C8B-4A9D-A8D3-50FB97A0F205}" type="pres">
      <dgm:prSet presAssocID="{26C480BC-9C60-4FFE-B261-5399D1056E1B}" presName="sibTrans" presStyleCnt="0"/>
      <dgm:spPr/>
    </dgm:pt>
    <dgm:pt modelId="{6A002A9F-A377-43D3-BB80-E47520F24416}" type="pres">
      <dgm:prSet presAssocID="{4B7379A4-1445-4687-B401-89AB08EBCF0B}" presName="compNode" presStyleCnt="0"/>
      <dgm:spPr/>
    </dgm:pt>
    <dgm:pt modelId="{4718D9FF-C467-4DC2-AC76-A37D71F736CA}" type="pres">
      <dgm:prSet presAssocID="{4B7379A4-1445-4687-B401-89AB08EBCF0B}" presName="iconBgRect" presStyleLbl="bgShp" presStyleIdx="1" presStyleCnt="8"/>
      <dgm:spPr>
        <a:solidFill>
          <a:schemeClr val="tx2">
            <a:lumMod val="25000"/>
            <a:lumOff val="75000"/>
          </a:schemeClr>
        </a:solidFill>
      </dgm:spPr>
    </dgm:pt>
    <dgm:pt modelId="{3532C24B-BA1A-4406-95A4-54A4FD2467DF}" type="pres">
      <dgm:prSet presAssocID="{4B7379A4-1445-4687-B401-89AB08EBCF0B}" presName="iconRect" presStyleLbl="node1" presStyleIdx="1" presStyleCnt="8"/>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dsp="http://schemas.microsoft.com/office/drawing/2008/diagram" xmlns:dgm14="http://schemas.microsoft.com/office/drawing/2010/diagram" xmlns:a14="http://schemas.microsoft.com/office/drawing/2010/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rying Face with No Fill"/>
        </a:ext>
      </dgm:extLst>
    </dgm:pt>
    <dgm:pt modelId="{8D350285-40C8-44B4-B598-3C514F2CDBA1}" type="pres">
      <dgm:prSet presAssocID="{4B7379A4-1445-4687-B401-89AB08EBCF0B}" presName="spaceRect" presStyleCnt="0"/>
      <dgm:spPr/>
    </dgm:pt>
    <dgm:pt modelId="{C2046945-5BB8-486C-A9DC-181C96EAC219}" type="pres">
      <dgm:prSet presAssocID="{4B7379A4-1445-4687-B401-89AB08EBCF0B}" presName="textRect" presStyleLbl="revTx" presStyleIdx="1" presStyleCnt="8">
        <dgm:presLayoutVars>
          <dgm:chMax val="1"/>
          <dgm:chPref val="1"/>
        </dgm:presLayoutVars>
      </dgm:prSet>
      <dgm:spPr/>
      <dgm:t>
        <a:bodyPr/>
        <a:lstStyle/>
        <a:p>
          <a:endParaRPr lang="en-US"/>
        </a:p>
      </dgm:t>
    </dgm:pt>
    <dgm:pt modelId="{435D0CC4-A0EB-4DAD-8D5B-4CF5C9F5ABEA}" type="pres">
      <dgm:prSet presAssocID="{849A87F6-F004-45C0-A778-62B1226216B7}" presName="sibTrans" presStyleCnt="0"/>
      <dgm:spPr/>
    </dgm:pt>
    <dgm:pt modelId="{0C3A6693-156E-4133-86FB-FBEFC49A8E98}" type="pres">
      <dgm:prSet presAssocID="{6A7ECE6F-D144-428C-AB40-BF155EB467C4}" presName="compNode" presStyleCnt="0"/>
      <dgm:spPr/>
    </dgm:pt>
    <dgm:pt modelId="{63D091F2-506A-47FA-99D0-A3C8388027B7}" type="pres">
      <dgm:prSet presAssocID="{6A7ECE6F-D144-428C-AB40-BF155EB467C4}" presName="iconBgRect" presStyleLbl="bgShp" presStyleIdx="2" presStyleCnt="8"/>
      <dgm:spPr>
        <a:solidFill>
          <a:schemeClr val="tx2">
            <a:lumMod val="25000"/>
            <a:lumOff val="75000"/>
          </a:schemeClr>
        </a:solidFill>
      </dgm:spPr>
    </dgm:pt>
    <dgm:pt modelId="{85C520E0-E58A-4476-86BF-4C5B757CBB04}" type="pres">
      <dgm:prSet presAssocID="{6A7ECE6F-D144-428C-AB40-BF155EB467C4}" presName="iconRect" presStyleLbl="node1" presStyleIdx="2" presStyleCnt="8"/>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dsp="http://schemas.microsoft.com/office/drawing/2008/diagram" xmlns:dgm14="http://schemas.microsoft.com/office/drawing/2010/diagram" xmlns:a14="http://schemas.microsoft.com/office/drawing/2010/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Lungs"/>
        </a:ext>
      </dgm:extLst>
    </dgm:pt>
    <dgm:pt modelId="{F0AF076D-17B4-431C-A930-2D48DD5CE47C}" type="pres">
      <dgm:prSet presAssocID="{6A7ECE6F-D144-428C-AB40-BF155EB467C4}" presName="spaceRect" presStyleCnt="0"/>
      <dgm:spPr/>
    </dgm:pt>
    <dgm:pt modelId="{58583B4C-C1EC-4BFE-B004-CB0A673C97B8}" type="pres">
      <dgm:prSet presAssocID="{6A7ECE6F-D144-428C-AB40-BF155EB467C4}" presName="textRect" presStyleLbl="revTx" presStyleIdx="2" presStyleCnt="8">
        <dgm:presLayoutVars>
          <dgm:chMax val="1"/>
          <dgm:chPref val="1"/>
        </dgm:presLayoutVars>
      </dgm:prSet>
      <dgm:spPr/>
      <dgm:t>
        <a:bodyPr/>
        <a:lstStyle/>
        <a:p>
          <a:endParaRPr lang="en-US"/>
        </a:p>
      </dgm:t>
    </dgm:pt>
    <dgm:pt modelId="{75D13696-E903-4061-BB97-36E1F92006D6}" type="pres">
      <dgm:prSet presAssocID="{0F30F4BF-7623-4931-8608-923C77F1A17D}" presName="sibTrans" presStyleCnt="0"/>
      <dgm:spPr/>
    </dgm:pt>
    <dgm:pt modelId="{636087ED-DB81-4C19-A40D-49CE4A5BC2B2}" type="pres">
      <dgm:prSet presAssocID="{A582FED7-3D82-44BD-842E-DEB3F8F7127C}" presName="compNode" presStyleCnt="0"/>
      <dgm:spPr/>
    </dgm:pt>
    <dgm:pt modelId="{19725228-74EA-4811-A97F-6B3229026877}" type="pres">
      <dgm:prSet presAssocID="{A582FED7-3D82-44BD-842E-DEB3F8F7127C}" presName="iconBgRect" presStyleLbl="bgShp" presStyleIdx="3" presStyleCnt="8"/>
      <dgm:spPr>
        <a:solidFill>
          <a:schemeClr val="tx2">
            <a:lumMod val="25000"/>
            <a:lumOff val="75000"/>
          </a:schemeClr>
        </a:solidFill>
      </dgm:spPr>
    </dgm:pt>
    <dgm:pt modelId="{0A250B48-FD43-4465-B2F5-4F73C321D19D}" type="pres">
      <dgm:prSet presAssocID="{A582FED7-3D82-44BD-842E-DEB3F8F7127C}" presName="iconRect" presStyleLbl="node1" presStyleIdx="3" presStyleCnt="8"/>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dsp="http://schemas.microsoft.com/office/drawing/2008/diagram" xmlns:dgm14="http://schemas.microsoft.com/office/drawing/2010/diagram" xmlns:a14="http://schemas.microsoft.com/office/drawing/2010/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Heartbeat"/>
        </a:ext>
      </dgm:extLst>
    </dgm:pt>
    <dgm:pt modelId="{7E97E3D1-8EEF-4493-9FE2-B57BD43D4A9C}" type="pres">
      <dgm:prSet presAssocID="{A582FED7-3D82-44BD-842E-DEB3F8F7127C}" presName="spaceRect" presStyleCnt="0"/>
      <dgm:spPr/>
    </dgm:pt>
    <dgm:pt modelId="{DA6A5AFF-E2A2-4686-A7BB-3DF5835DCB02}" type="pres">
      <dgm:prSet presAssocID="{A582FED7-3D82-44BD-842E-DEB3F8F7127C}" presName="textRect" presStyleLbl="revTx" presStyleIdx="3" presStyleCnt="8">
        <dgm:presLayoutVars>
          <dgm:chMax val="1"/>
          <dgm:chPref val="1"/>
        </dgm:presLayoutVars>
      </dgm:prSet>
      <dgm:spPr/>
      <dgm:t>
        <a:bodyPr/>
        <a:lstStyle/>
        <a:p>
          <a:endParaRPr lang="en-US"/>
        </a:p>
      </dgm:t>
    </dgm:pt>
    <dgm:pt modelId="{4B74B823-462A-48BF-B933-36064AC0F66A}" type="pres">
      <dgm:prSet presAssocID="{02E614E0-35FD-43F3-9293-40C37B60CB5D}" presName="sibTrans" presStyleCnt="0"/>
      <dgm:spPr/>
    </dgm:pt>
    <dgm:pt modelId="{F4E13BA6-C262-4030-A9C6-D68190308706}" type="pres">
      <dgm:prSet presAssocID="{5C8D1545-F399-4847-AD39-BD559B80DD9B}" presName="compNode" presStyleCnt="0"/>
      <dgm:spPr/>
    </dgm:pt>
    <dgm:pt modelId="{B869142D-62D1-4F99-B50D-BC7D7A754EE7}" type="pres">
      <dgm:prSet presAssocID="{5C8D1545-F399-4847-AD39-BD559B80DD9B}" presName="iconBgRect" presStyleLbl="bgShp" presStyleIdx="4" presStyleCnt="8"/>
      <dgm:spPr>
        <a:solidFill>
          <a:schemeClr val="tx2">
            <a:lumMod val="25000"/>
            <a:lumOff val="75000"/>
          </a:schemeClr>
        </a:solidFill>
      </dgm:spPr>
    </dgm:pt>
    <dgm:pt modelId="{2B42D4B7-B28F-492F-A7F8-15C736969325}" type="pres">
      <dgm:prSet presAssocID="{5C8D1545-F399-4847-AD39-BD559B80DD9B}" presName="iconRect" presStyleLbl="node1" presStyleIdx="4" presStyleCnt="8"/>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dsp="http://schemas.microsoft.com/office/drawing/2008/diagram" xmlns:dgm14="http://schemas.microsoft.com/office/drawing/2010/diagram" xmlns:a14="http://schemas.microsoft.com/office/drawing/2010/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Heart Organ"/>
        </a:ext>
      </dgm:extLst>
    </dgm:pt>
    <dgm:pt modelId="{F28F20B8-8845-40FC-955A-D05112A7531C}" type="pres">
      <dgm:prSet presAssocID="{5C8D1545-F399-4847-AD39-BD559B80DD9B}" presName="spaceRect" presStyleCnt="0"/>
      <dgm:spPr/>
    </dgm:pt>
    <dgm:pt modelId="{E21FAEF1-AE2F-4DDC-BC75-BAB6D8551D8B}" type="pres">
      <dgm:prSet presAssocID="{5C8D1545-F399-4847-AD39-BD559B80DD9B}" presName="textRect" presStyleLbl="revTx" presStyleIdx="4" presStyleCnt="8">
        <dgm:presLayoutVars>
          <dgm:chMax val="1"/>
          <dgm:chPref val="1"/>
        </dgm:presLayoutVars>
      </dgm:prSet>
      <dgm:spPr/>
      <dgm:t>
        <a:bodyPr/>
        <a:lstStyle/>
        <a:p>
          <a:endParaRPr lang="en-US"/>
        </a:p>
      </dgm:t>
    </dgm:pt>
    <dgm:pt modelId="{B61A58AF-B682-4D50-941B-93DFAB0C0C5F}" type="pres">
      <dgm:prSet presAssocID="{4893A442-4CBC-4D6C-9937-3866BA54BBE3}" presName="sibTrans" presStyleCnt="0"/>
      <dgm:spPr/>
    </dgm:pt>
    <dgm:pt modelId="{BA1AB5BA-5016-4DAD-BD95-7FA960243E98}" type="pres">
      <dgm:prSet presAssocID="{9E627C9F-C7F8-4647-813C-2C199A5EFEC6}" presName="compNode" presStyleCnt="0"/>
      <dgm:spPr/>
    </dgm:pt>
    <dgm:pt modelId="{3C54363C-8FCB-4A3F-A963-8CA60D4BA1EF}" type="pres">
      <dgm:prSet presAssocID="{9E627C9F-C7F8-4647-813C-2C199A5EFEC6}" presName="iconBgRect" presStyleLbl="bgShp" presStyleIdx="5" presStyleCnt="8"/>
      <dgm:spPr>
        <a:solidFill>
          <a:schemeClr val="tx2">
            <a:lumMod val="25000"/>
            <a:lumOff val="75000"/>
          </a:schemeClr>
        </a:solidFill>
      </dgm:spPr>
    </dgm:pt>
    <dgm:pt modelId="{BF7CB201-9867-4C37-A130-679571EF0FB0}" type="pres">
      <dgm:prSet presAssocID="{9E627C9F-C7F8-4647-813C-2C199A5EFEC6}" presName="iconRect" presStyleLbl="node1" presStyleIdx="5" presStyleCnt="8"/>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dsp="http://schemas.microsoft.com/office/drawing/2008/diagram" xmlns:dgm14="http://schemas.microsoft.com/office/drawing/2010/diagram" xmlns:a14="http://schemas.microsoft.com/office/drawing/2010/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Stomach"/>
        </a:ext>
      </dgm:extLst>
    </dgm:pt>
    <dgm:pt modelId="{95AF5464-F6AD-47B4-943F-BE7B8F970B92}" type="pres">
      <dgm:prSet presAssocID="{9E627C9F-C7F8-4647-813C-2C199A5EFEC6}" presName="spaceRect" presStyleCnt="0"/>
      <dgm:spPr/>
    </dgm:pt>
    <dgm:pt modelId="{A9DB4711-0E1B-4BA3-BC4C-DF8FBE94C3B7}" type="pres">
      <dgm:prSet presAssocID="{9E627C9F-C7F8-4647-813C-2C199A5EFEC6}" presName="textRect" presStyleLbl="revTx" presStyleIdx="5" presStyleCnt="8">
        <dgm:presLayoutVars>
          <dgm:chMax val="1"/>
          <dgm:chPref val="1"/>
        </dgm:presLayoutVars>
      </dgm:prSet>
      <dgm:spPr/>
      <dgm:t>
        <a:bodyPr/>
        <a:lstStyle/>
        <a:p>
          <a:endParaRPr lang="en-US"/>
        </a:p>
      </dgm:t>
    </dgm:pt>
    <dgm:pt modelId="{4C297DFF-AF47-4276-96B2-D0FF9F3B8F44}" type="pres">
      <dgm:prSet presAssocID="{803F2A8E-AE9C-4E05-AC7E-4BBB9B528347}" presName="sibTrans" presStyleCnt="0"/>
      <dgm:spPr/>
    </dgm:pt>
    <dgm:pt modelId="{805A0B9D-3743-49FD-9615-AF04D0BEAD60}" type="pres">
      <dgm:prSet presAssocID="{73AC818D-D27D-4495-ADAF-9D7C37B557D5}" presName="compNode" presStyleCnt="0"/>
      <dgm:spPr/>
    </dgm:pt>
    <dgm:pt modelId="{0F5249ED-3932-4F1E-928E-AEC41B35EC29}" type="pres">
      <dgm:prSet presAssocID="{73AC818D-D27D-4495-ADAF-9D7C37B557D5}" presName="iconBgRect" presStyleLbl="bgShp" presStyleIdx="6" presStyleCnt="8"/>
      <dgm:spPr>
        <a:solidFill>
          <a:schemeClr val="tx2">
            <a:lumMod val="25000"/>
            <a:lumOff val="75000"/>
          </a:schemeClr>
        </a:solidFill>
      </dgm:spPr>
    </dgm:pt>
    <dgm:pt modelId="{63A57818-1EF8-4E33-879E-ACD23B7D1FAA}" type="pres">
      <dgm:prSet presAssocID="{73AC818D-D27D-4495-ADAF-9D7C37B557D5}" presName="iconRect" presStyleLbl="node1" presStyleIdx="6" presStyleCnt="8"/>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xmlns:dsp="http://schemas.microsoft.com/office/drawing/2008/diagram" xmlns:dgm14="http://schemas.microsoft.com/office/drawing/2010/diagram" xmlns:a14="http://schemas.microsoft.com/office/drawing/2010/main" xmlns="" r:embed="rId14"/>
              </a:ext>
            </a:extLst>
          </a:blip>
          <a:stretch>
            <a:fillRect/>
          </a:stretch>
        </a:blipFill>
        <a:ln>
          <a:noFill/>
        </a:ln>
      </dgm:spPr>
      <dgm:t>
        <a:bodyPr/>
        <a:lstStyle/>
        <a:p>
          <a:endParaRPr lang="en-US"/>
        </a:p>
      </dgm:t>
      <dgm:extLst>
        <a:ext uri="{E40237B7-FDA0-4F09-8148-C483321AD2D9}">
          <dgm14:cNvPr xmlns:dgm14="http://schemas.microsoft.com/office/drawing/2010/diagram" id="0" name="" descr="Stethoscope"/>
        </a:ext>
      </dgm:extLst>
    </dgm:pt>
    <dgm:pt modelId="{63753845-90A7-4D93-BB87-58BF72087257}" type="pres">
      <dgm:prSet presAssocID="{73AC818D-D27D-4495-ADAF-9D7C37B557D5}" presName="spaceRect" presStyleCnt="0"/>
      <dgm:spPr/>
    </dgm:pt>
    <dgm:pt modelId="{F8CF6AE0-BDAA-47EE-8767-A9172956F8B3}" type="pres">
      <dgm:prSet presAssocID="{73AC818D-D27D-4495-ADAF-9D7C37B557D5}" presName="textRect" presStyleLbl="revTx" presStyleIdx="6" presStyleCnt="8">
        <dgm:presLayoutVars>
          <dgm:chMax val="1"/>
          <dgm:chPref val="1"/>
        </dgm:presLayoutVars>
      </dgm:prSet>
      <dgm:spPr/>
      <dgm:t>
        <a:bodyPr/>
        <a:lstStyle/>
        <a:p>
          <a:endParaRPr lang="en-US"/>
        </a:p>
      </dgm:t>
    </dgm:pt>
    <dgm:pt modelId="{F45ED7BD-5836-4BE8-BE6D-685027AE8149}" type="pres">
      <dgm:prSet presAssocID="{7769AE92-4BDD-425E-9409-9B128268B763}" presName="sibTrans" presStyleCnt="0"/>
      <dgm:spPr/>
    </dgm:pt>
    <dgm:pt modelId="{DB337CE7-165D-464F-B58D-577A6805C0FA}" type="pres">
      <dgm:prSet presAssocID="{4CAA3EAE-8B41-4814-8975-95613732D272}" presName="compNode" presStyleCnt="0"/>
      <dgm:spPr/>
    </dgm:pt>
    <dgm:pt modelId="{839A4E0A-9940-4BD8-8616-CDF1445895F9}" type="pres">
      <dgm:prSet presAssocID="{4CAA3EAE-8B41-4814-8975-95613732D272}" presName="iconBgRect" presStyleLbl="bgShp" presStyleIdx="7" presStyleCnt="8"/>
      <dgm:spPr>
        <a:solidFill>
          <a:schemeClr val="tx2">
            <a:lumMod val="25000"/>
            <a:lumOff val="75000"/>
          </a:schemeClr>
        </a:solidFill>
      </dgm:spPr>
    </dgm:pt>
    <dgm:pt modelId="{F8FEDA0B-16A2-4CD3-A591-F655ACE67E70}" type="pres">
      <dgm:prSet presAssocID="{4CAA3EAE-8B41-4814-8975-95613732D272}" presName="iconRect" presStyleLbl="node1" presStyleIdx="7" presStyleCnt="8"/>
      <dgm:spPr>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xmlns:dsp="http://schemas.microsoft.com/office/drawing/2008/diagram" xmlns:dgm14="http://schemas.microsoft.com/office/drawing/2010/diagram" xmlns:a14="http://schemas.microsoft.com/office/drawing/2010/main" xmlns="" r:embed="rId16"/>
              </a:ext>
            </a:extLst>
          </a:blip>
          <a:stretch>
            <a:fillRect/>
          </a:stretch>
        </a:blipFill>
        <a:ln>
          <a:noFill/>
        </a:ln>
      </dgm:spPr>
      <dgm:t>
        <a:bodyPr/>
        <a:lstStyle/>
        <a:p>
          <a:endParaRPr lang="en-US"/>
        </a:p>
      </dgm:t>
      <dgm:extLst>
        <a:ext uri="{E40237B7-FDA0-4F09-8148-C483321AD2D9}">
          <dgm14:cNvPr xmlns:dgm14="http://schemas.microsoft.com/office/drawing/2010/diagram" id="0" name="" descr="Sleep"/>
        </a:ext>
      </dgm:extLst>
    </dgm:pt>
    <dgm:pt modelId="{B7B97C57-1FEB-4600-BED8-B587D87BC493}" type="pres">
      <dgm:prSet presAssocID="{4CAA3EAE-8B41-4814-8975-95613732D272}" presName="spaceRect" presStyleCnt="0"/>
      <dgm:spPr/>
    </dgm:pt>
    <dgm:pt modelId="{0A9C29AB-AA2A-43BD-8EA5-53909441FCBC}" type="pres">
      <dgm:prSet presAssocID="{4CAA3EAE-8B41-4814-8975-95613732D272}" presName="textRect" presStyleLbl="revTx" presStyleIdx="7" presStyleCnt="8">
        <dgm:presLayoutVars>
          <dgm:chMax val="1"/>
          <dgm:chPref val="1"/>
        </dgm:presLayoutVars>
      </dgm:prSet>
      <dgm:spPr/>
      <dgm:t>
        <a:bodyPr/>
        <a:lstStyle/>
        <a:p>
          <a:endParaRPr lang="en-US"/>
        </a:p>
      </dgm:t>
    </dgm:pt>
  </dgm:ptLst>
  <dgm:cxnLst>
    <dgm:cxn modelId="{5EF28DE8-B4EE-4A86-983D-F10C5618DBB2}" srcId="{8AFD8BA4-67DD-4D14-A9B5-328257F9C077}" destId="{73AC818D-D27D-4495-ADAF-9D7C37B557D5}" srcOrd="6" destOrd="0" parTransId="{FC345B32-C846-421F-98DE-BAC7E657EDB0}" sibTransId="{7769AE92-4BDD-425E-9409-9B128268B763}"/>
    <dgm:cxn modelId="{479A071F-5149-421F-B41D-A1489D53C1BA}" type="presOf" srcId="{A582FED7-3D82-44BD-842E-DEB3F8F7127C}" destId="{DA6A5AFF-E2A2-4686-A7BB-3DF5835DCB02}" srcOrd="0" destOrd="0" presId="urn:microsoft.com/office/officeart/2018/5/layout/IconCircleLabelList"/>
    <dgm:cxn modelId="{22231160-6669-4E39-AF9A-D53CB0BA7877}" type="presOf" srcId="{8AFD8BA4-67DD-4D14-A9B5-328257F9C077}" destId="{4BCA4B79-57D5-4D9B-A55F-25EA8016D17B}" srcOrd="0" destOrd="0" presId="urn:microsoft.com/office/officeart/2018/5/layout/IconCircleLabelList"/>
    <dgm:cxn modelId="{0C0EDD12-AB06-49FB-80E1-BD3D528F9975}" srcId="{8AFD8BA4-67DD-4D14-A9B5-328257F9C077}" destId="{A582FED7-3D82-44BD-842E-DEB3F8F7127C}" srcOrd="3" destOrd="0" parTransId="{DF6DF79D-646E-43D5-AC67-5A0DE43C3E4F}" sibTransId="{02E614E0-35FD-43F3-9293-40C37B60CB5D}"/>
    <dgm:cxn modelId="{B82BD645-4667-43F1-AEDA-43D2F262CEA6}" srcId="{8AFD8BA4-67DD-4D14-A9B5-328257F9C077}" destId="{5C8D1545-F399-4847-AD39-BD559B80DD9B}" srcOrd="4" destOrd="0" parTransId="{FD23B357-D408-406A-99E1-27C649347B47}" sibTransId="{4893A442-4CBC-4D6C-9937-3866BA54BBE3}"/>
    <dgm:cxn modelId="{DEF091A2-629D-48DA-B093-677B08719853}" type="presOf" srcId="{5C8D1545-F399-4847-AD39-BD559B80DD9B}" destId="{E21FAEF1-AE2F-4DDC-BC75-BAB6D8551D8B}" srcOrd="0" destOrd="0" presId="urn:microsoft.com/office/officeart/2018/5/layout/IconCircleLabelList"/>
    <dgm:cxn modelId="{EA437708-501D-4C80-A4B9-DF1B81C4A8C3}" type="presOf" srcId="{4B7379A4-1445-4687-B401-89AB08EBCF0B}" destId="{C2046945-5BB8-486C-A9DC-181C96EAC219}" srcOrd="0" destOrd="0" presId="urn:microsoft.com/office/officeart/2018/5/layout/IconCircleLabelList"/>
    <dgm:cxn modelId="{831CA423-4421-4192-A920-834788B1FA47}" srcId="{8AFD8BA4-67DD-4D14-A9B5-328257F9C077}" destId="{6A7ECE6F-D144-428C-AB40-BF155EB467C4}" srcOrd="2" destOrd="0" parTransId="{5CFFE960-5FAE-4B72-8C8D-E35D332CBBCA}" sibTransId="{0F30F4BF-7623-4931-8608-923C77F1A17D}"/>
    <dgm:cxn modelId="{6DE01DC6-3D2B-4C41-A28C-2F8056CC85F4}" srcId="{8AFD8BA4-67DD-4D14-A9B5-328257F9C077}" destId="{4CAA3EAE-8B41-4814-8975-95613732D272}" srcOrd="7" destOrd="0" parTransId="{544D6CE2-2CB0-4CB3-B762-F63BEFBF37F0}" sibTransId="{1789CBE7-2037-48A0-86FD-F0781480BCFE}"/>
    <dgm:cxn modelId="{507DE048-2430-4C1B-B7AD-3480863BAC31}" type="presOf" srcId="{6A7ECE6F-D144-428C-AB40-BF155EB467C4}" destId="{58583B4C-C1EC-4BFE-B004-CB0A673C97B8}" srcOrd="0" destOrd="0" presId="urn:microsoft.com/office/officeart/2018/5/layout/IconCircleLabelList"/>
    <dgm:cxn modelId="{E3E35791-8FBA-4E05-B0CC-4DCFC327A7B5}" type="presOf" srcId="{73AC818D-D27D-4495-ADAF-9D7C37B557D5}" destId="{F8CF6AE0-BDAA-47EE-8767-A9172956F8B3}" srcOrd="0" destOrd="0" presId="urn:microsoft.com/office/officeart/2018/5/layout/IconCircleLabelList"/>
    <dgm:cxn modelId="{35B449A9-7A95-466B-82E1-AC391A33304D}" srcId="{8AFD8BA4-67DD-4D14-A9B5-328257F9C077}" destId="{B535EB73-872E-4469-AC65-254D54212CBE}" srcOrd="0" destOrd="0" parTransId="{C1351236-3AA1-4E4B-9393-F37A9DACEE54}" sibTransId="{26C480BC-9C60-4FFE-B261-5399D1056E1B}"/>
    <dgm:cxn modelId="{81391EA0-6E82-42A2-AB02-C7AE695AC211}" srcId="{8AFD8BA4-67DD-4D14-A9B5-328257F9C077}" destId="{9E627C9F-C7F8-4647-813C-2C199A5EFEC6}" srcOrd="5" destOrd="0" parTransId="{474267D2-F0AA-4417-BC87-D9798E19A49D}" sibTransId="{803F2A8E-AE9C-4E05-AC7E-4BBB9B528347}"/>
    <dgm:cxn modelId="{28656DAF-38D5-4D49-80E5-96571F943B99}" type="presOf" srcId="{9E627C9F-C7F8-4647-813C-2C199A5EFEC6}" destId="{A9DB4711-0E1B-4BA3-BC4C-DF8FBE94C3B7}" srcOrd="0" destOrd="0" presId="urn:microsoft.com/office/officeart/2018/5/layout/IconCircleLabelList"/>
    <dgm:cxn modelId="{B166186D-6E0E-480B-99BF-1056025FA31E}" srcId="{8AFD8BA4-67DD-4D14-A9B5-328257F9C077}" destId="{4B7379A4-1445-4687-B401-89AB08EBCF0B}" srcOrd="1" destOrd="0" parTransId="{2090C4D6-20CD-47D6-A996-DA8EB7D07E48}" sibTransId="{849A87F6-F004-45C0-A778-62B1226216B7}"/>
    <dgm:cxn modelId="{7DADEDCA-85AA-4696-AC42-7BD678F828D3}" type="presOf" srcId="{B535EB73-872E-4469-AC65-254D54212CBE}" destId="{FC7A12E7-BB8B-4644-80F0-AFF5F2E8781C}" srcOrd="0" destOrd="0" presId="urn:microsoft.com/office/officeart/2018/5/layout/IconCircleLabelList"/>
    <dgm:cxn modelId="{177CA223-4C1D-4380-BDE3-2D34F1402CAA}" type="presOf" srcId="{4CAA3EAE-8B41-4814-8975-95613732D272}" destId="{0A9C29AB-AA2A-43BD-8EA5-53909441FCBC}" srcOrd="0" destOrd="0" presId="urn:microsoft.com/office/officeart/2018/5/layout/IconCircleLabelList"/>
    <dgm:cxn modelId="{2AA09B49-15D1-4ABB-BDA6-549D6D54D114}" type="presParOf" srcId="{4BCA4B79-57D5-4D9B-A55F-25EA8016D17B}" destId="{FFDD54DA-D349-46A6-912A-AFB29D59ED1A}" srcOrd="0" destOrd="0" presId="urn:microsoft.com/office/officeart/2018/5/layout/IconCircleLabelList"/>
    <dgm:cxn modelId="{E28D8825-F089-47DA-861F-1A48430E9192}" type="presParOf" srcId="{FFDD54DA-D349-46A6-912A-AFB29D59ED1A}" destId="{9FA1232C-B760-4698-B1F9-6972F08E00C1}" srcOrd="0" destOrd="0" presId="urn:microsoft.com/office/officeart/2018/5/layout/IconCircleLabelList"/>
    <dgm:cxn modelId="{92641A96-AF42-4339-A80F-2B174BFA1E68}" type="presParOf" srcId="{FFDD54DA-D349-46A6-912A-AFB29D59ED1A}" destId="{5D3CC3AD-C8EC-47BF-89EC-1DAEA949D533}" srcOrd="1" destOrd="0" presId="urn:microsoft.com/office/officeart/2018/5/layout/IconCircleLabelList"/>
    <dgm:cxn modelId="{46BA160E-EDBA-4B49-AB81-87824EBE86D0}" type="presParOf" srcId="{FFDD54DA-D349-46A6-912A-AFB29D59ED1A}" destId="{896B3000-3726-4705-BF61-45F49BA926EA}" srcOrd="2" destOrd="0" presId="urn:microsoft.com/office/officeart/2018/5/layout/IconCircleLabelList"/>
    <dgm:cxn modelId="{0C0F4EB8-E8DA-419C-80F5-9F2E737F09D7}" type="presParOf" srcId="{FFDD54DA-D349-46A6-912A-AFB29D59ED1A}" destId="{FC7A12E7-BB8B-4644-80F0-AFF5F2E8781C}" srcOrd="3" destOrd="0" presId="urn:microsoft.com/office/officeart/2018/5/layout/IconCircleLabelList"/>
    <dgm:cxn modelId="{C09B9E3B-0687-4287-9C45-690BF2CBDFF4}" type="presParOf" srcId="{4BCA4B79-57D5-4D9B-A55F-25EA8016D17B}" destId="{CB539C60-0C8B-4A9D-A8D3-50FB97A0F205}" srcOrd="1" destOrd="0" presId="urn:microsoft.com/office/officeart/2018/5/layout/IconCircleLabelList"/>
    <dgm:cxn modelId="{86602ECD-6E4C-44C9-91C7-329E0A7910F6}" type="presParOf" srcId="{4BCA4B79-57D5-4D9B-A55F-25EA8016D17B}" destId="{6A002A9F-A377-43D3-BB80-E47520F24416}" srcOrd="2" destOrd="0" presId="urn:microsoft.com/office/officeart/2018/5/layout/IconCircleLabelList"/>
    <dgm:cxn modelId="{D965383E-2274-4C57-9FED-612231B35A47}" type="presParOf" srcId="{6A002A9F-A377-43D3-BB80-E47520F24416}" destId="{4718D9FF-C467-4DC2-AC76-A37D71F736CA}" srcOrd="0" destOrd="0" presId="urn:microsoft.com/office/officeart/2018/5/layout/IconCircleLabelList"/>
    <dgm:cxn modelId="{F04EBBEE-32ED-46B0-AC0F-8E505D39BB13}" type="presParOf" srcId="{6A002A9F-A377-43D3-BB80-E47520F24416}" destId="{3532C24B-BA1A-4406-95A4-54A4FD2467DF}" srcOrd="1" destOrd="0" presId="urn:microsoft.com/office/officeart/2018/5/layout/IconCircleLabelList"/>
    <dgm:cxn modelId="{07BDCAA0-DB3E-4782-88CC-2C5402518538}" type="presParOf" srcId="{6A002A9F-A377-43D3-BB80-E47520F24416}" destId="{8D350285-40C8-44B4-B598-3C514F2CDBA1}" srcOrd="2" destOrd="0" presId="urn:microsoft.com/office/officeart/2018/5/layout/IconCircleLabelList"/>
    <dgm:cxn modelId="{D61E4FBA-76DE-4047-BED4-D51A97F93083}" type="presParOf" srcId="{6A002A9F-A377-43D3-BB80-E47520F24416}" destId="{C2046945-5BB8-486C-A9DC-181C96EAC219}" srcOrd="3" destOrd="0" presId="urn:microsoft.com/office/officeart/2018/5/layout/IconCircleLabelList"/>
    <dgm:cxn modelId="{E2B91E93-2C09-44BD-9E9F-271A0702DA16}" type="presParOf" srcId="{4BCA4B79-57D5-4D9B-A55F-25EA8016D17B}" destId="{435D0CC4-A0EB-4DAD-8D5B-4CF5C9F5ABEA}" srcOrd="3" destOrd="0" presId="urn:microsoft.com/office/officeart/2018/5/layout/IconCircleLabelList"/>
    <dgm:cxn modelId="{3F6A74EA-F2E3-44F2-95A6-901F76AA3D48}" type="presParOf" srcId="{4BCA4B79-57D5-4D9B-A55F-25EA8016D17B}" destId="{0C3A6693-156E-4133-86FB-FBEFC49A8E98}" srcOrd="4" destOrd="0" presId="urn:microsoft.com/office/officeart/2018/5/layout/IconCircleLabelList"/>
    <dgm:cxn modelId="{C8FD93BE-D443-460B-B748-B9FD474C7891}" type="presParOf" srcId="{0C3A6693-156E-4133-86FB-FBEFC49A8E98}" destId="{63D091F2-506A-47FA-99D0-A3C8388027B7}" srcOrd="0" destOrd="0" presId="urn:microsoft.com/office/officeart/2018/5/layout/IconCircleLabelList"/>
    <dgm:cxn modelId="{ECFBC5D8-8A69-4E8F-8A51-9FD61A2BFF4C}" type="presParOf" srcId="{0C3A6693-156E-4133-86FB-FBEFC49A8E98}" destId="{85C520E0-E58A-4476-86BF-4C5B757CBB04}" srcOrd="1" destOrd="0" presId="urn:microsoft.com/office/officeart/2018/5/layout/IconCircleLabelList"/>
    <dgm:cxn modelId="{1DE3882B-CDFB-4EF8-A959-C5B2D01D4E5E}" type="presParOf" srcId="{0C3A6693-156E-4133-86FB-FBEFC49A8E98}" destId="{F0AF076D-17B4-431C-A930-2D48DD5CE47C}" srcOrd="2" destOrd="0" presId="urn:microsoft.com/office/officeart/2018/5/layout/IconCircleLabelList"/>
    <dgm:cxn modelId="{F948CDAB-D539-4CFC-BA5E-4E0C2D076E7A}" type="presParOf" srcId="{0C3A6693-156E-4133-86FB-FBEFC49A8E98}" destId="{58583B4C-C1EC-4BFE-B004-CB0A673C97B8}" srcOrd="3" destOrd="0" presId="urn:microsoft.com/office/officeart/2018/5/layout/IconCircleLabelList"/>
    <dgm:cxn modelId="{2F92CFD3-E55A-4A0A-9120-5A7CDCF81B2F}" type="presParOf" srcId="{4BCA4B79-57D5-4D9B-A55F-25EA8016D17B}" destId="{75D13696-E903-4061-BB97-36E1F92006D6}" srcOrd="5" destOrd="0" presId="urn:microsoft.com/office/officeart/2018/5/layout/IconCircleLabelList"/>
    <dgm:cxn modelId="{8D295677-83EB-4F5F-9C3A-06DA8C0228FC}" type="presParOf" srcId="{4BCA4B79-57D5-4D9B-A55F-25EA8016D17B}" destId="{636087ED-DB81-4C19-A40D-49CE4A5BC2B2}" srcOrd="6" destOrd="0" presId="urn:microsoft.com/office/officeart/2018/5/layout/IconCircleLabelList"/>
    <dgm:cxn modelId="{FCDE5927-5124-4AD5-92E4-A24682E23E5E}" type="presParOf" srcId="{636087ED-DB81-4C19-A40D-49CE4A5BC2B2}" destId="{19725228-74EA-4811-A97F-6B3229026877}" srcOrd="0" destOrd="0" presId="urn:microsoft.com/office/officeart/2018/5/layout/IconCircleLabelList"/>
    <dgm:cxn modelId="{0D70CF9A-6ACF-4A52-B2E7-2EB5664D86C8}" type="presParOf" srcId="{636087ED-DB81-4C19-A40D-49CE4A5BC2B2}" destId="{0A250B48-FD43-4465-B2F5-4F73C321D19D}" srcOrd="1" destOrd="0" presId="urn:microsoft.com/office/officeart/2018/5/layout/IconCircleLabelList"/>
    <dgm:cxn modelId="{F7F38E56-EA98-42C0-BCE6-5F348C7FDEAF}" type="presParOf" srcId="{636087ED-DB81-4C19-A40D-49CE4A5BC2B2}" destId="{7E97E3D1-8EEF-4493-9FE2-B57BD43D4A9C}" srcOrd="2" destOrd="0" presId="urn:microsoft.com/office/officeart/2018/5/layout/IconCircleLabelList"/>
    <dgm:cxn modelId="{1E1102C8-2151-42E0-B3D3-F0430A0266E8}" type="presParOf" srcId="{636087ED-DB81-4C19-A40D-49CE4A5BC2B2}" destId="{DA6A5AFF-E2A2-4686-A7BB-3DF5835DCB02}" srcOrd="3" destOrd="0" presId="urn:microsoft.com/office/officeart/2018/5/layout/IconCircleLabelList"/>
    <dgm:cxn modelId="{62ED0228-C62C-4B4C-B2F1-134AEEA1DE71}" type="presParOf" srcId="{4BCA4B79-57D5-4D9B-A55F-25EA8016D17B}" destId="{4B74B823-462A-48BF-B933-36064AC0F66A}" srcOrd="7" destOrd="0" presId="urn:microsoft.com/office/officeart/2018/5/layout/IconCircleLabelList"/>
    <dgm:cxn modelId="{66190945-6883-46DA-8F89-0441BA467E82}" type="presParOf" srcId="{4BCA4B79-57D5-4D9B-A55F-25EA8016D17B}" destId="{F4E13BA6-C262-4030-A9C6-D68190308706}" srcOrd="8" destOrd="0" presId="urn:microsoft.com/office/officeart/2018/5/layout/IconCircleLabelList"/>
    <dgm:cxn modelId="{BFE4DAB6-02E0-414B-A588-40CF143259F1}" type="presParOf" srcId="{F4E13BA6-C262-4030-A9C6-D68190308706}" destId="{B869142D-62D1-4F99-B50D-BC7D7A754EE7}" srcOrd="0" destOrd="0" presId="urn:microsoft.com/office/officeart/2018/5/layout/IconCircleLabelList"/>
    <dgm:cxn modelId="{61B24B92-B0AE-4733-97C6-C37B459E6EB4}" type="presParOf" srcId="{F4E13BA6-C262-4030-A9C6-D68190308706}" destId="{2B42D4B7-B28F-492F-A7F8-15C736969325}" srcOrd="1" destOrd="0" presId="urn:microsoft.com/office/officeart/2018/5/layout/IconCircleLabelList"/>
    <dgm:cxn modelId="{69DFE016-D208-43E9-8CE8-F7F8029AB7BB}" type="presParOf" srcId="{F4E13BA6-C262-4030-A9C6-D68190308706}" destId="{F28F20B8-8845-40FC-955A-D05112A7531C}" srcOrd="2" destOrd="0" presId="urn:microsoft.com/office/officeart/2018/5/layout/IconCircleLabelList"/>
    <dgm:cxn modelId="{55F5536D-7F74-46EA-A7D4-4DA2FF53486B}" type="presParOf" srcId="{F4E13BA6-C262-4030-A9C6-D68190308706}" destId="{E21FAEF1-AE2F-4DDC-BC75-BAB6D8551D8B}" srcOrd="3" destOrd="0" presId="urn:microsoft.com/office/officeart/2018/5/layout/IconCircleLabelList"/>
    <dgm:cxn modelId="{5BCACF7D-9FEF-417E-A0C9-73138C523425}" type="presParOf" srcId="{4BCA4B79-57D5-4D9B-A55F-25EA8016D17B}" destId="{B61A58AF-B682-4D50-941B-93DFAB0C0C5F}" srcOrd="9" destOrd="0" presId="urn:microsoft.com/office/officeart/2018/5/layout/IconCircleLabelList"/>
    <dgm:cxn modelId="{D3FB3A42-1193-4D0F-AE18-DF495B6ED3B0}" type="presParOf" srcId="{4BCA4B79-57D5-4D9B-A55F-25EA8016D17B}" destId="{BA1AB5BA-5016-4DAD-BD95-7FA960243E98}" srcOrd="10" destOrd="0" presId="urn:microsoft.com/office/officeart/2018/5/layout/IconCircleLabelList"/>
    <dgm:cxn modelId="{382CCF82-E784-4B3C-9D22-B58EACBFE0C1}" type="presParOf" srcId="{BA1AB5BA-5016-4DAD-BD95-7FA960243E98}" destId="{3C54363C-8FCB-4A3F-A963-8CA60D4BA1EF}" srcOrd="0" destOrd="0" presId="urn:microsoft.com/office/officeart/2018/5/layout/IconCircleLabelList"/>
    <dgm:cxn modelId="{F1164C30-E53B-487B-ABA9-38AD12F9CDA4}" type="presParOf" srcId="{BA1AB5BA-5016-4DAD-BD95-7FA960243E98}" destId="{BF7CB201-9867-4C37-A130-679571EF0FB0}" srcOrd="1" destOrd="0" presId="urn:microsoft.com/office/officeart/2018/5/layout/IconCircleLabelList"/>
    <dgm:cxn modelId="{EF7E06AD-7B03-4B22-A6A9-0E971400C602}" type="presParOf" srcId="{BA1AB5BA-5016-4DAD-BD95-7FA960243E98}" destId="{95AF5464-F6AD-47B4-943F-BE7B8F970B92}" srcOrd="2" destOrd="0" presId="urn:microsoft.com/office/officeart/2018/5/layout/IconCircleLabelList"/>
    <dgm:cxn modelId="{4E1064D7-1A7C-4AD4-A059-D5B370E93292}" type="presParOf" srcId="{BA1AB5BA-5016-4DAD-BD95-7FA960243E98}" destId="{A9DB4711-0E1B-4BA3-BC4C-DF8FBE94C3B7}" srcOrd="3" destOrd="0" presId="urn:microsoft.com/office/officeart/2018/5/layout/IconCircleLabelList"/>
    <dgm:cxn modelId="{B83197A4-276B-4A50-833D-6A20229819BD}" type="presParOf" srcId="{4BCA4B79-57D5-4D9B-A55F-25EA8016D17B}" destId="{4C297DFF-AF47-4276-96B2-D0FF9F3B8F44}" srcOrd="11" destOrd="0" presId="urn:microsoft.com/office/officeart/2018/5/layout/IconCircleLabelList"/>
    <dgm:cxn modelId="{7DDBD949-79FA-4FBF-B9F5-639C0FADBB37}" type="presParOf" srcId="{4BCA4B79-57D5-4D9B-A55F-25EA8016D17B}" destId="{805A0B9D-3743-49FD-9615-AF04D0BEAD60}" srcOrd="12" destOrd="0" presId="urn:microsoft.com/office/officeart/2018/5/layout/IconCircleLabelList"/>
    <dgm:cxn modelId="{079B3B65-016E-494A-8188-8C1AB186C07F}" type="presParOf" srcId="{805A0B9D-3743-49FD-9615-AF04D0BEAD60}" destId="{0F5249ED-3932-4F1E-928E-AEC41B35EC29}" srcOrd="0" destOrd="0" presId="urn:microsoft.com/office/officeart/2018/5/layout/IconCircleLabelList"/>
    <dgm:cxn modelId="{C884B61A-65E3-4465-96FA-886C265DD8EF}" type="presParOf" srcId="{805A0B9D-3743-49FD-9615-AF04D0BEAD60}" destId="{63A57818-1EF8-4E33-879E-ACD23B7D1FAA}" srcOrd="1" destOrd="0" presId="urn:microsoft.com/office/officeart/2018/5/layout/IconCircleLabelList"/>
    <dgm:cxn modelId="{D69D6005-7BC4-4F2C-BDC8-7A50C1D56AB8}" type="presParOf" srcId="{805A0B9D-3743-49FD-9615-AF04D0BEAD60}" destId="{63753845-90A7-4D93-BB87-58BF72087257}" srcOrd="2" destOrd="0" presId="urn:microsoft.com/office/officeart/2018/5/layout/IconCircleLabelList"/>
    <dgm:cxn modelId="{E36B9980-732D-45EF-A77F-5EBFC0268D56}" type="presParOf" srcId="{805A0B9D-3743-49FD-9615-AF04D0BEAD60}" destId="{F8CF6AE0-BDAA-47EE-8767-A9172956F8B3}" srcOrd="3" destOrd="0" presId="urn:microsoft.com/office/officeart/2018/5/layout/IconCircleLabelList"/>
    <dgm:cxn modelId="{62F9FC7F-9C31-476E-BE46-A2244EFC83EB}" type="presParOf" srcId="{4BCA4B79-57D5-4D9B-A55F-25EA8016D17B}" destId="{F45ED7BD-5836-4BE8-BE6D-685027AE8149}" srcOrd="13" destOrd="0" presId="urn:microsoft.com/office/officeart/2018/5/layout/IconCircleLabelList"/>
    <dgm:cxn modelId="{3AB84B69-2E4C-4A2E-8363-5EE4D1EBA3B1}" type="presParOf" srcId="{4BCA4B79-57D5-4D9B-A55F-25EA8016D17B}" destId="{DB337CE7-165D-464F-B58D-577A6805C0FA}" srcOrd="14" destOrd="0" presId="urn:microsoft.com/office/officeart/2018/5/layout/IconCircleLabelList"/>
    <dgm:cxn modelId="{8A6BF032-1D56-4EF7-9066-1084B0F9014C}" type="presParOf" srcId="{DB337CE7-165D-464F-B58D-577A6805C0FA}" destId="{839A4E0A-9940-4BD8-8616-CDF1445895F9}" srcOrd="0" destOrd="0" presId="urn:microsoft.com/office/officeart/2018/5/layout/IconCircleLabelList"/>
    <dgm:cxn modelId="{DAA8752C-33E2-48CC-9E3C-82E5CC472D9F}" type="presParOf" srcId="{DB337CE7-165D-464F-B58D-577A6805C0FA}" destId="{F8FEDA0B-16A2-4CD3-A591-F655ACE67E70}" srcOrd="1" destOrd="0" presId="urn:microsoft.com/office/officeart/2018/5/layout/IconCircleLabelList"/>
    <dgm:cxn modelId="{4FC7F30F-B3C0-4198-8956-E5E3710B0543}" type="presParOf" srcId="{DB337CE7-165D-464F-B58D-577A6805C0FA}" destId="{B7B97C57-1FEB-4600-BED8-B587D87BC493}" srcOrd="2" destOrd="0" presId="urn:microsoft.com/office/officeart/2018/5/layout/IconCircleLabelList"/>
    <dgm:cxn modelId="{75B42275-9A74-4C87-8CE8-A5797997F39C}" type="presParOf" srcId="{DB337CE7-165D-464F-B58D-577A6805C0FA}" destId="{0A9C29AB-AA2A-43BD-8EA5-53909441FCB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1232C-B760-4698-B1F9-6972F08E00C1}">
      <dsp:nvSpPr>
        <dsp:cNvPr id="0" name=""/>
        <dsp:cNvSpPr/>
      </dsp:nvSpPr>
      <dsp:spPr>
        <a:xfrm>
          <a:off x="647528" y="55781"/>
          <a:ext cx="1098000" cy="1098000"/>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5D3CC3AD-C8EC-47BF-89EC-1DAEA949D533}">
      <dsp:nvSpPr>
        <dsp:cNvPr id="0" name=""/>
        <dsp:cNvSpPr/>
      </dsp:nvSpPr>
      <dsp:spPr>
        <a:xfrm>
          <a:off x="881528" y="289781"/>
          <a:ext cx="630000" cy="63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dgm14="http://schemas.microsoft.com/office/drawing/2010/diagram" xmlns:a14="http://schemas.microsoft.com/office/drawing/2010/main" xmlns=""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7A12E7-BB8B-4644-80F0-AFF5F2E8781C}">
      <dsp:nvSpPr>
        <dsp:cNvPr id="0" name=""/>
        <dsp:cNvSpPr/>
      </dsp:nvSpPr>
      <dsp:spPr>
        <a:xfrm>
          <a:off x="296528" y="14957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en-GB" sz="1300" b="1" kern="1200"/>
            <a:t>42 % trauksme </a:t>
          </a:r>
          <a:endParaRPr lang="en-US" sz="1300" kern="1200"/>
        </a:p>
      </dsp:txBody>
      <dsp:txXfrm>
        <a:off x="296528" y="1495781"/>
        <a:ext cx="1800000" cy="720000"/>
      </dsp:txXfrm>
    </dsp:sp>
    <dsp:sp modelId="{4718D9FF-C467-4DC2-AC76-A37D71F736CA}">
      <dsp:nvSpPr>
        <dsp:cNvPr id="0" name=""/>
        <dsp:cNvSpPr/>
      </dsp:nvSpPr>
      <dsp:spPr>
        <a:xfrm>
          <a:off x="2762528" y="55781"/>
          <a:ext cx="1098000" cy="1098000"/>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3532C24B-BA1A-4406-95A4-54A4FD2467DF}">
      <dsp:nvSpPr>
        <dsp:cNvPr id="0" name=""/>
        <dsp:cNvSpPr/>
      </dsp:nvSpPr>
      <dsp:spPr>
        <a:xfrm>
          <a:off x="2996528" y="289781"/>
          <a:ext cx="630000" cy="63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dgm14="http://schemas.microsoft.com/office/drawing/2010/diagram" xmlns:a14="http://schemas.microsoft.com/office/drawing/2010/main" xmlns=""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046945-5BB8-486C-A9DC-181C96EAC219}">
      <dsp:nvSpPr>
        <dsp:cNvPr id="0" name=""/>
        <dsp:cNvSpPr/>
      </dsp:nvSpPr>
      <dsp:spPr>
        <a:xfrm>
          <a:off x="2411528" y="14957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en-GB" sz="1300" b="1" kern="1200"/>
            <a:t>16 % depresija </a:t>
          </a:r>
          <a:endParaRPr lang="en-US" sz="1300" kern="1200"/>
        </a:p>
      </dsp:txBody>
      <dsp:txXfrm>
        <a:off x="2411528" y="1495781"/>
        <a:ext cx="1800000" cy="720000"/>
      </dsp:txXfrm>
    </dsp:sp>
    <dsp:sp modelId="{63D091F2-506A-47FA-99D0-A3C8388027B7}">
      <dsp:nvSpPr>
        <dsp:cNvPr id="0" name=""/>
        <dsp:cNvSpPr/>
      </dsp:nvSpPr>
      <dsp:spPr>
        <a:xfrm>
          <a:off x="4877528" y="55781"/>
          <a:ext cx="1098000" cy="1098000"/>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85C520E0-E58A-4476-86BF-4C5B757CBB04}">
      <dsp:nvSpPr>
        <dsp:cNvPr id="0" name=""/>
        <dsp:cNvSpPr/>
      </dsp:nvSpPr>
      <dsp:spPr>
        <a:xfrm>
          <a:off x="5111528" y="289781"/>
          <a:ext cx="630000" cy="6300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dgm14="http://schemas.microsoft.com/office/drawing/2010/diagram" xmlns:a14="http://schemas.microsoft.com/office/drawing/2010/main" xmlns=""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583B4C-C1EC-4BFE-B004-CB0A673C97B8}">
      <dsp:nvSpPr>
        <dsp:cNvPr id="0" name=""/>
        <dsp:cNvSpPr/>
      </dsp:nvSpPr>
      <dsp:spPr>
        <a:xfrm>
          <a:off x="4526528" y="14957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en-GB" sz="1300" b="1" kern="1200"/>
            <a:t>17 % elpas trūkums </a:t>
          </a:r>
          <a:endParaRPr lang="en-US" sz="1300" kern="1200"/>
        </a:p>
      </dsp:txBody>
      <dsp:txXfrm>
        <a:off x="4526528" y="1495781"/>
        <a:ext cx="1800000" cy="720000"/>
      </dsp:txXfrm>
    </dsp:sp>
    <dsp:sp modelId="{19725228-74EA-4811-A97F-6B3229026877}">
      <dsp:nvSpPr>
        <dsp:cNvPr id="0" name=""/>
        <dsp:cNvSpPr/>
      </dsp:nvSpPr>
      <dsp:spPr>
        <a:xfrm>
          <a:off x="6992528" y="55781"/>
          <a:ext cx="1098000" cy="1098000"/>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0A250B48-FD43-4465-B2F5-4F73C321D19D}">
      <dsp:nvSpPr>
        <dsp:cNvPr id="0" name=""/>
        <dsp:cNvSpPr/>
      </dsp:nvSpPr>
      <dsp:spPr>
        <a:xfrm>
          <a:off x="7226528" y="289781"/>
          <a:ext cx="630000" cy="6300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dgm14="http://schemas.microsoft.com/office/drawing/2010/diagram" xmlns:a14="http://schemas.microsoft.com/office/drawing/2010/main" xmlns=""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6A5AFF-E2A2-4686-A7BB-3DF5835DCB02}">
      <dsp:nvSpPr>
        <dsp:cNvPr id="0" name=""/>
        <dsp:cNvSpPr/>
      </dsp:nvSpPr>
      <dsp:spPr>
        <a:xfrm>
          <a:off x="6641528" y="14957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en-GB" sz="1300" b="1" kern="1200"/>
            <a:t>33,5 % paaugstināts asinsspiediens </a:t>
          </a:r>
          <a:endParaRPr lang="en-US" sz="1300" kern="1200"/>
        </a:p>
      </dsp:txBody>
      <dsp:txXfrm>
        <a:off x="6641528" y="1495781"/>
        <a:ext cx="1800000" cy="720000"/>
      </dsp:txXfrm>
    </dsp:sp>
    <dsp:sp modelId="{B869142D-62D1-4F99-B50D-BC7D7A754EE7}">
      <dsp:nvSpPr>
        <dsp:cNvPr id="0" name=""/>
        <dsp:cNvSpPr/>
      </dsp:nvSpPr>
      <dsp:spPr>
        <a:xfrm>
          <a:off x="9107528" y="55781"/>
          <a:ext cx="1098000" cy="1098000"/>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2B42D4B7-B28F-492F-A7F8-15C736969325}">
      <dsp:nvSpPr>
        <dsp:cNvPr id="0" name=""/>
        <dsp:cNvSpPr/>
      </dsp:nvSpPr>
      <dsp:spPr>
        <a:xfrm>
          <a:off x="9341528" y="289781"/>
          <a:ext cx="630000" cy="63000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dgm14="http://schemas.microsoft.com/office/drawing/2010/diagram" xmlns:a14="http://schemas.microsoft.com/office/drawing/2010/main" xmlns=""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1FAEF1-AE2F-4DDC-BC75-BAB6D8551D8B}">
      <dsp:nvSpPr>
        <dsp:cNvPr id="0" name=""/>
        <dsp:cNvSpPr/>
      </dsp:nvSpPr>
      <dsp:spPr>
        <a:xfrm>
          <a:off x="8756528" y="14957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en-GB" sz="1300" b="1" kern="1200"/>
            <a:t>40 % sirdsklauves vai paātrināta sirdsdarbība </a:t>
          </a:r>
          <a:endParaRPr lang="en-US" sz="1300" kern="1200"/>
        </a:p>
      </dsp:txBody>
      <dsp:txXfrm>
        <a:off x="8756528" y="1495781"/>
        <a:ext cx="1800000" cy="720000"/>
      </dsp:txXfrm>
    </dsp:sp>
    <dsp:sp modelId="{3C54363C-8FCB-4A3F-A963-8CA60D4BA1EF}">
      <dsp:nvSpPr>
        <dsp:cNvPr id="0" name=""/>
        <dsp:cNvSpPr/>
      </dsp:nvSpPr>
      <dsp:spPr>
        <a:xfrm>
          <a:off x="2762528" y="2665781"/>
          <a:ext cx="1098000" cy="1098000"/>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BF7CB201-9867-4C37-A130-679571EF0FB0}">
      <dsp:nvSpPr>
        <dsp:cNvPr id="0" name=""/>
        <dsp:cNvSpPr/>
      </dsp:nvSpPr>
      <dsp:spPr>
        <a:xfrm>
          <a:off x="2996528" y="2899781"/>
          <a:ext cx="630000" cy="630000"/>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dgm14="http://schemas.microsoft.com/office/drawing/2010/diagram" xmlns:a14="http://schemas.microsoft.com/office/drawing/2010/main" xmlns=""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DB4711-0E1B-4BA3-BC4C-DF8FBE94C3B7}">
      <dsp:nvSpPr>
        <dsp:cNvPr id="0" name=""/>
        <dsp:cNvSpPr/>
      </dsp:nvSpPr>
      <dsp:spPr>
        <a:xfrm>
          <a:off x="2411528" y="41057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en-GB" sz="1300" b="1" kern="1200"/>
            <a:t>28 % Sāpes vai diskomforts vēderā</a:t>
          </a:r>
          <a:endParaRPr lang="en-US" sz="1300" kern="1200"/>
        </a:p>
      </dsp:txBody>
      <dsp:txXfrm>
        <a:off x="2411528" y="4105781"/>
        <a:ext cx="1800000" cy="720000"/>
      </dsp:txXfrm>
    </dsp:sp>
    <dsp:sp modelId="{0F5249ED-3932-4F1E-928E-AEC41B35EC29}">
      <dsp:nvSpPr>
        <dsp:cNvPr id="0" name=""/>
        <dsp:cNvSpPr/>
      </dsp:nvSpPr>
      <dsp:spPr>
        <a:xfrm>
          <a:off x="4877528" y="2665781"/>
          <a:ext cx="1098000" cy="1098000"/>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63A57818-1EF8-4E33-879E-ACD23B7D1FAA}">
      <dsp:nvSpPr>
        <dsp:cNvPr id="0" name=""/>
        <dsp:cNvSpPr/>
      </dsp:nvSpPr>
      <dsp:spPr>
        <a:xfrm>
          <a:off x="5111528" y="2899781"/>
          <a:ext cx="630000" cy="630000"/>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xmlns:dgm14="http://schemas.microsoft.com/office/drawing/2010/diagram" xmlns:a14="http://schemas.microsoft.com/office/drawing/2010/main" xmlns=""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F6AE0-BDAA-47EE-8767-A9172956F8B3}">
      <dsp:nvSpPr>
        <dsp:cNvPr id="0" name=""/>
        <dsp:cNvSpPr/>
      </dsp:nvSpPr>
      <dsp:spPr>
        <a:xfrm>
          <a:off x="4526528" y="41057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en-GB" sz="1300" b="1" kern="1200"/>
            <a:t>60 % fiziska izsīkšana </a:t>
          </a:r>
          <a:endParaRPr lang="en-US" sz="1300" kern="1200"/>
        </a:p>
      </dsp:txBody>
      <dsp:txXfrm>
        <a:off x="4526528" y="4105781"/>
        <a:ext cx="1800000" cy="720000"/>
      </dsp:txXfrm>
    </dsp:sp>
    <dsp:sp modelId="{839A4E0A-9940-4BD8-8616-CDF1445895F9}">
      <dsp:nvSpPr>
        <dsp:cNvPr id="0" name=""/>
        <dsp:cNvSpPr/>
      </dsp:nvSpPr>
      <dsp:spPr>
        <a:xfrm>
          <a:off x="6992528" y="2665781"/>
          <a:ext cx="1098000" cy="1098000"/>
        </a:xfrm>
        <a:prstGeom prst="ellipse">
          <a:avLst/>
        </a:prstGeom>
        <a:solidFill>
          <a:schemeClr val="tx2">
            <a:lumMod val="25000"/>
            <a:lumOff val="75000"/>
          </a:schemeClr>
        </a:solidFill>
        <a:ln>
          <a:noFill/>
        </a:ln>
        <a:effectLst/>
      </dsp:spPr>
      <dsp:style>
        <a:lnRef idx="0">
          <a:scrgbClr r="0" g="0" b="0"/>
        </a:lnRef>
        <a:fillRef idx="1">
          <a:scrgbClr r="0" g="0" b="0"/>
        </a:fillRef>
        <a:effectRef idx="0">
          <a:scrgbClr r="0" g="0" b="0"/>
        </a:effectRef>
        <a:fontRef idx="minor"/>
      </dsp:style>
    </dsp:sp>
    <dsp:sp modelId="{F8FEDA0B-16A2-4CD3-A591-F655ACE67E70}">
      <dsp:nvSpPr>
        <dsp:cNvPr id="0" name=""/>
        <dsp:cNvSpPr/>
      </dsp:nvSpPr>
      <dsp:spPr>
        <a:xfrm>
          <a:off x="7226528" y="2899781"/>
          <a:ext cx="630000" cy="630000"/>
        </a:xfrm>
        <a:prstGeom prst="rect">
          <a:avLst/>
        </a:prstGeom>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xmlns:dgm14="http://schemas.microsoft.com/office/drawing/2010/diagram" xmlns:a14="http://schemas.microsoft.com/office/drawing/2010/main" xmlns="" r:embed="rId1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9C29AB-AA2A-43BD-8EA5-53909441FCBC}">
      <dsp:nvSpPr>
        <dsp:cNvPr id="0" name=""/>
        <dsp:cNvSpPr/>
      </dsp:nvSpPr>
      <dsp:spPr>
        <a:xfrm>
          <a:off x="6641528" y="41057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90000"/>
            </a:lnSpc>
            <a:spcBef>
              <a:spcPct val="0"/>
            </a:spcBef>
            <a:spcAft>
              <a:spcPct val="35000"/>
            </a:spcAft>
            <a:defRPr cap="all"/>
          </a:pPr>
          <a:r>
            <a:rPr lang="en-GB" sz="1300" b="1" kern="1200"/>
            <a:t>60 % miega traucējumi </a:t>
          </a:r>
          <a:endParaRPr lang="en-US" sz="1300" kern="1200"/>
        </a:p>
      </dsp:txBody>
      <dsp:txXfrm>
        <a:off x="6641528" y="4105781"/>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E8BB11-FFE3-4871-B3EB-429DF8519633}" type="datetimeFigureOut">
              <a:rPr lang="en-US" smtClean="0"/>
              <a:t>6/5/2026</a:t>
            </a:fld>
            <a:endParaRPr lang="en-US"/>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ED263-2644-412F-9E2F-1737696127A6}" type="slidenum">
              <a:rPr lang="en-US" smtClean="0"/>
              <a:t>‹#›</a:t>
            </a:fld>
            <a:endParaRPr lang="en-US"/>
          </a:p>
        </p:txBody>
      </p:sp>
    </p:spTree>
    <p:extLst>
      <p:ext uri="{BB962C8B-B14F-4D97-AF65-F5344CB8AC3E}">
        <p14:creationId xmlns:p14="http://schemas.microsoft.com/office/powerpoint/2010/main" val="2271853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a:defRPr/>
            </a:pPr>
            <a:fld id="{7D4FE5B1-BE78-5148-B9CE-3191253B0BDD}" type="slidenum">
              <a:rPr lang="x-none" smtClean="0">
                <a:solidFill>
                  <a:prstClr val="black"/>
                </a:solidFill>
              </a:rPr>
              <a:pPr>
                <a:defRPr/>
              </a:pPr>
              <a:t>1</a:t>
            </a:fld>
            <a:endParaRPr lang="x-none">
              <a:solidFill>
                <a:prstClr val="black"/>
              </a:solidFill>
            </a:endParaRPr>
          </a:p>
        </p:txBody>
      </p:sp>
    </p:spTree>
    <p:extLst>
      <p:ext uri="{BB962C8B-B14F-4D97-AF65-F5344CB8AC3E}">
        <p14:creationId xmlns:p14="http://schemas.microsoft.com/office/powerpoint/2010/main" val="1490804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DDBEFE6-42BD-0CF1-9355-910986EE4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69B1DA54-F7E5-79E6-78CD-AE4FDDC9E2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BF405C66-3E3B-3E9D-EBCB-485CB329F7F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xmlns="" id="{B1F40116-AC57-2FCF-624A-233E10723C7C}"/>
              </a:ext>
            </a:extLst>
          </p:cNvPr>
          <p:cNvSpPr>
            <a:spLocks noGrp="1"/>
          </p:cNvSpPr>
          <p:nvPr>
            <p:ph type="sldNum" sz="quarter" idx="5"/>
          </p:nvPr>
        </p:nvSpPr>
        <p:spPr/>
        <p:txBody>
          <a:bodyPr/>
          <a:lstStyle/>
          <a:p>
            <a:pPr>
              <a:defRPr/>
            </a:pPr>
            <a:fld id="{7082D79D-985A-4D4A-BAF7-A77A7549FA98}" type="slidenum">
              <a:rPr lang="en-GB" smtClean="0">
                <a:solidFill>
                  <a:prstClr val="black"/>
                </a:solidFill>
                <a:latin typeface="Aptos" panose="02110004020202020204"/>
              </a:rPr>
              <a:pPr>
                <a:defRPr/>
              </a:pPr>
              <a:t>8</a:t>
            </a:fld>
            <a:endParaRPr lang="en-GB">
              <a:solidFill>
                <a:prstClr val="black"/>
              </a:solidFill>
              <a:latin typeface="Aptos" panose="02110004020202020204"/>
            </a:endParaRPr>
          </a:p>
        </p:txBody>
      </p:sp>
    </p:spTree>
    <p:extLst>
      <p:ext uri="{BB962C8B-B14F-4D97-AF65-F5344CB8AC3E}">
        <p14:creationId xmlns:p14="http://schemas.microsoft.com/office/powerpoint/2010/main" val="1483898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2A3604-A25C-435B-9925-CD86B78272B0}" type="slidenum">
              <a:rPr lang="en-GB" smtClean="0">
                <a:solidFill>
                  <a:prstClr val="black"/>
                </a:solidFill>
                <a:latin typeface="Aptos" panose="02110004020202020204"/>
              </a:rPr>
              <a:pPr/>
              <a:t>9</a:t>
            </a:fld>
            <a:endParaRPr lang="en-GB">
              <a:solidFill>
                <a:prstClr val="black"/>
              </a:solidFill>
              <a:latin typeface="Aptos" panose="02110004020202020204"/>
            </a:endParaRPr>
          </a:p>
        </p:txBody>
      </p:sp>
    </p:spTree>
    <p:extLst>
      <p:ext uri="{BB962C8B-B14F-4D97-AF65-F5344CB8AC3E}">
        <p14:creationId xmlns:p14="http://schemas.microsoft.com/office/powerpoint/2010/main" val="237589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a:defRPr/>
            </a:pPr>
            <a:fld id="{7D4FE5B1-BE78-5148-B9CE-3191253B0BDD}" type="slidenum">
              <a:rPr lang="x-none" smtClean="0">
                <a:solidFill>
                  <a:prstClr val="black"/>
                </a:solidFill>
              </a:rPr>
              <a:pPr>
                <a:defRPr/>
              </a:pPr>
              <a:t>13</a:t>
            </a:fld>
            <a:endParaRPr lang="x-none">
              <a:solidFill>
                <a:prstClr val="black"/>
              </a:solidFill>
            </a:endParaRPr>
          </a:p>
        </p:txBody>
      </p:sp>
    </p:spTree>
    <p:extLst>
      <p:ext uri="{BB962C8B-B14F-4D97-AF65-F5344CB8AC3E}">
        <p14:creationId xmlns:p14="http://schemas.microsoft.com/office/powerpoint/2010/main" val="137558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smtClean="0"/>
              <a:t>Rediģēt šablona virsraksta stilu</a:t>
            </a:r>
            <a:endParaRPr lang="en-US"/>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smtClean="0"/>
              <a:t>Rediģēt šablona apakšvirsraksta stilu</a:t>
            </a:r>
            <a:endParaRPr lang="en-US"/>
          </a:p>
        </p:txBody>
      </p:sp>
      <p:sp>
        <p:nvSpPr>
          <p:cNvPr id="4" name="Datuma vietturis 3"/>
          <p:cNvSpPr>
            <a:spLocks noGrp="1"/>
          </p:cNvSpPr>
          <p:nvPr>
            <p:ph type="dt" sz="half" idx="10"/>
          </p:nvPr>
        </p:nvSpPr>
        <p:spPr/>
        <p:txBody>
          <a:bodyPr/>
          <a:lstStyle/>
          <a:p>
            <a:fld id="{85A62288-14F2-4DBA-9F77-647616BDC65E}" type="datetimeFigureOut">
              <a:rPr lang="en-US" smtClean="0"/>
              <a:t>6/5/2026</a:t>
            </a:fld>
            <a:endParaRPr lang="en-US"/>
          </a:p>
        </p:txBody>
      </p:sp>
      <p:sp>
        <p:nvSpPr>
          <p:cNvPr id="5" name="Kājenes vietturis 4"/>
          <p:cNvSpPr>
            <a:spLocks noGrp="1"/>
          </p:cNvSpPr>
          <p:nvPr>
            <p:ph type="ftr" sz="quarter" idx="11"/>
          </p:nvPr>
        </p:nvSpPr>
        <p:spPr/>
        <p:txBody>
          <a:bodyPr/>
          <a:lstStyle/>
          <a:p>
            <a:endParaRPr lang="en-US"/>
          </a:p>
        </p:txBody>
      </p:sp>
      <p:sp>
        <p:nvSpPr>
          <p:cNvPr id="6" name="Slaida numura vietturis 5"/>
          <p:cNvSpPr>
            <a:spLocks noGrp="1"/>
          </p:cNvSpPr>
          <p:nvPr>
            <p:ph type="sldNum" sz="quarter" idx="12"/>
          </p:nvPr>
        </p:nvSpPr>
        <p:spPr/>
        <p:txBody>
          <a:bodyPr/>
          <a:lstStyle/>
          <a:p>
            <a:fld id="{11557806-D88C-4AD1-B792-E12FF318E246}" type="slidenum">
              <a:rPr lang="en-US" smtClean="0"/>
              <a:t>‹#›</a:t>
            </a:fld>
            <a:endParaRPr lang="en-US"/>
          </a:p>
        </p:txBody>
      </p:sp>
    </p:spTree>
    <p:extLst>
      <p:ext uri="{BB962C8B-B14F-4D97-AF65-F5344CB8AC3E}">
        <p14:creationId xmlns:p14="http://schemas.microsoft.com/office/powerpoint/2010/main" val="2152460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en-US"/>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Datuma vietturis 3"/>
          <p:cNvSpPr>
            <a:spLocks noGrp="1"/>
          </p:cNvSpPr>
          <p:nvPr>
            <p:ph type="dt" sz="half" idx="10"/>
          </p:nvPr>
        </p:nvSpPr>
        <p:spPr/>
        <p:txBody>
          <a:bodyPr/>
          <a:lstStyle/>
          <a:p>
            <a:fld id="{85A62288-14F2-4DBA-9F77-647616BDC65E}" type="datetimeFigureOut">
              <a:rPr lang="en-US" smtClean="0"/>
              <a:t>6/5/2026</a:t>
            </a:fld>
            <a:endParaRPr lang="en-US"/>
          </a:p>
        </p:txBody>
      </p:sp>
      <p:sp>
        <p:nvSpPr>
          <p:cNvPr id="5" name="Kājenes vietturis 4"/>
          <p:cNvSpPr>
            <a:spLocks noGrp="1"/>
          </p:cNvSpPr>
          <p:nvPr>
            <p:ph type="ftr" sz="quarter" idx="11"/>
          </p:nvPr>
        </p:nvSpPr>
        <p:spPr/>
        <p:txBody>
          <a:bodyPr/>
          <a:lstStyle/>
          <a:p>
            <a:endParaRPr lang="en-US"/>
          </a:p>
        </p:txBody>
      </p:sp>
      <p:sp>
        <p:nvSpPr>
          <p:cNvPr id="6" name="Slaida numura vietturis 5"/>
          <p:cNvSpPr>
            <a:spLocks noGrp="1"/>
          </p:cNvSpPr>
          <p:nvPr>
            <p:ph type="sldNum" sz="quarter" idx="12"/>
          </p:nvPr>
        </p:nvSpPr>
        <p:spPr/>
        <p:txBody>
          <a:bodyPr/>
          <a:lstStyle/>
          <a:p>
            <a:fld id="{11557806-D88C-4AD1-B792-E12FF318E246}" type="slidenum">
              <a:rPr lang="en-US" smtClean="0"/>
              <a:t>‹#›</a:t>
            </a:fld>
            <a:endParaRPr lang="en-US"/>
          </a:p>
        </p:txBody>
      </p:sp>
    </p:spTree>
    <p:extLst>
      <p:ext uri="{BB962C8B-B14F-4D97-AF65-F5344CB8AC3E}">
        <p14:creationId xmlns:p14="http://schemas.microsoft.com/office/powerpoint/2010/main" val="245604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smtClean="0"/>
              <a:t>Rediģēt šablona virsraksta stilu</a:t>
            </a:r>
            <a:endParaRPr lang="en-US"/>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Datuma vietturis 3"/>
          <p:cNvSpPr>
            <a:spLocks noGrp="1"/>
          </p:cNvSpPr>
          <p:nvPr>
            <p:ph type="dt" sz="half" idx="10"/>
          </p:nvPr>
        </p:nvSpPr>
        <p:spPr/>
        <p:txBody>
          <a:bodyPr/>
          <a:lstStyle/>
          <a:p>
            <a:fld id="{85A62288-14F2-4DBA-9F77-647616BDC65E}" type="datetimeFigureOut">
              <a:rPr lang="en-US" smtClean="0"/>
              <a:t>6/5/2026</a:t>
            </a:fld>
            <a:endParaRPr lang="en-US"/>
          </a:p>
        </p:txBody>
      </p:sp>
      <p:sp>
        <p:nvSpPr>
          <p:cNvPr id="5" name="Kājenes vietturis 4"/>
          <p:cNvSpPr>
            <a:spLocks noGrp="1"/>
          </p:cNvSpPr>
          <p:nvPr>
            <p:ph type="ftr" sz="quarter" idx="11"/>
          </p:nvPr>
        </p:nvSpPr>
        <p:spPr/>
        <p:txBody>
          <a:bodyPr/>
          <a:lstStyle/>
          <a:p>
            <a:endParaRPr lang="en-US"/>
          </a:p>
        </p:txBody>
      </p:sp>
      <p:sp>
        <p:nvSpPr>
          <p:cNvPr id="6" name="Slaida numura vietturis 5"/>
          <p:cNvSpPr>
            <a:spLocks noGrp="1"/>
          </p:cNvSpPr>
          <p:nvPr>
            <p:ph type="sldNum" sz="quarter" idx="12"/>
          </p:nvPr>
        </p:nvSpPr>
        <p:spPr/>
        <p:txBody>
          <a:bodyPr/>
          <a:lstStyle/>
          <a:p>
            <a:fld id="{11557806-D88C-4AD1-B792-E12FF318E246}" type="slidenum">
              <a:rPr lang="en-US" smtClean="0"/>
              <a:t>‹#›</a:t>
            </a:fld>
            <a:endParaRPr lang="en-US"/>
          </a:p>
        </p:txBody>
      </p:sp>
    </p:spTree>
    <p:extLst>
      <p:ext uri="{BB962C8B-B14F-4D97-AF65-F5344CB8AC3E}">
        <p14:creationId xmlns:p14="http://schemas.microsoft.com/office/powerpoint/2010/main" val="2018054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3C7BF5-52C6-9131-EFF9-F0BCB6CBE7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8B47D7F6-9AEF-9254-2068-44FC68F4AC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053C4751-682B-05E8-0DAE-07B83FEFC4BD}"/>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5" name="Footer Placeholder 4">
            <a:extLst>
              <a:ext uri="{FF2B5EF4-FFF2-40B4-BE49-F238E27FC236}">
                <a16:creationId xmlns:a16="http://schemas.microsoft.com/office/drawing/2014/main" xmlns="" id="{232A9D7F-8984-8342-DB37-A57D63294421}"/>
              </a:ext>
            </a:extLst>
          </p:cNvPr>
          <p:cNvSpPr>
            <a:spLocks noGrp="1"/>
          </p:cNvSpPr>
          <p:nvPr>
            <p:ph type="ftr" sz="quarter" idx="11"/>
          </p:nvPr>
        </p:nvSpPr>
        <p:spPr/>
        <p:txBody>
          <a:bodyPr/>
          <a:lstStyle/>
          <a:p>
            <a:endParaRPr lang="en-US" dirty="0">
              <a:solidFill>
                <a:prstClr val="black">
                  <a:tint val="82000"/>
                </a:prstClr>
              </a:solidFill>
            </a:endParaRPr>
          </a:p>
        </p:txBody>
      </p:sp>
      <p:sp>
        <p:nvSpPr>
          <p:cNvPr id="6" name="Slide Number Placeholder 5">
            <a:extLst>
              <a:ext uri="{FF2B5EF4-FFF2-40B4-BE49-F238E27FC236}">
                <a16:creationId xmlns:a16="http://schemas.microsoft.com/office/drawing/2014/main" xmlns="" id="{25D50B9A-583E-EB06-95EC-C56A2F597F91}"/>
              </a:ext>
            </a:extLst>
          </p:cNvPr>
          <p:cNvSpPr>
            <a:spLocks noGrp="1"/>
          </p:cNvSpPr>
          <p:nvPr>
            <p:ph type="sldNum" sz="quarter" idx="12"/>
          </p:nvPr>
        </p:nvSpPr>
        <p:spPr/>
        <p:txBody>
          <a:bodyPr/>
          <a:lstStyle/>
          <a:p>
            <a:fld id="{D57F1E4F-1CFF-5643-939E-217C01CDF565}" type="slidenum">
              <a:rPr lang="en-US" smtClean="0">
                <a:solidFill>
                  <a:prstClr val="black">
                    <a:tint val="82000"/>
                  </a:prstClr>
                </a:solidFill>
              </a:rPr>
              <a:pPr/>
              <a:t>‹#›</a:t>
            </a:fld>
            <a:endParaRPr lang="en-US" dirty="0">
              <a:solidFill>
                <a:prstClr val="black">
                  <a:tint val="82000"/>
                </a:prstClr>
              </a:solidFill>
            </a:endParaRPr>
          </a:p>
        </p:txBody>
      </p:sp>
    </p:spTree>
    <p:extLst>
      <p:ext uri="{BB962C8B-B14F-4D97-AF65-F5344CB8AC3E}">
        <p14:creationId xmlns:p14="http://schemas.microsoft.com/office/powerpoint/2010/main" val="70907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2BCA6-0270-2731-83F8-1196CE4003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FFB11BF-6B80-4130-10C0-4DEC3794E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874821E-088A-08A6-8580-74D937AB9103}"/>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5" name="Footer Placeholder 4">
            <a:extLst>
              <a:ext uri="{FF2B5EF4-FFF2-40B4-BE49-F238E27FC236}">
                <a16:creationId xmlns:a16="http://schemas.microsoft.com/office/drawing/2014/main" xmlns="" id="{926EB684-3CD4-4404-7AAF-7636B4541018}"/>
              </a:ext>
            </a:extLst>
          </p:cNvPr>
          <p:cNvSpPr>
            <a:spLocks noGrp="1"/>
          </p:cNvSpPr>
          <p:nvPr>
            <p:ph type="ftr" sz="quarter" idx="11"/>
          </p:nvPr>
        </p:nvSpPr>
        <p:spPr/>
        <p:txBody>
          <a:bodyPr/>
          <a:lstStyle/>
          <a:p>
            <a:endParaRPr lang="en-US" dirty="0">
              <a:solidFill>
                <a:prstClr val="black">
                  <a:tint val="82000"/>
                </a:prstClr>
              </a:solidFill>
            </a:endParaRPr>
          </a:p>
        </p:txBody>
      </p:sp>
      <p:sp>
        <p:nvSpPr>
          <p:cNvPr id="6" name="Slide Number Placeholder 5">
            <a:extLst>
              <a:ext uri="{FF2B5EF4-FFF2-40B4-BE49-F238E27FC236}">
                <a16:creationId xmlns:a16="http://schemas.microsoft.com/office/drawing/2014/main" xmlns="" id="{3956E89B-6A77-9C8D-9E79-EEF84FE53C28}"/>
              </a:ext>
            </a:extLst>
          </p:cNvPr>
          <p:cNvSpPr>
            <a:spLocks noGrp="1"/>
          </p:cNvSpPr>
          <p:nvPr>
            <p:ph type="sldNum" sz="quarter" idx="12"/>
          </p:nvPr>
        </p:nvSpPr>
        <p:spPr/>
        <p:txBody>
          <a:body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spTree>
    <p:extLst>
      <p:ext uri="{BB962C8B-B14F-4D97-AF65-F5344CB8AC3E}">
        <p14:creationId xmlns:p14="http://schemas.microsoft.com/office/powerpoint/2010/main" val="392426561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CA95D0-E92F-2776-084A-624076891F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BD17735-C8AB-B1EA-943A-F7F8162928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C8C15A1-B433-06B8-6C95-F4BF1826A053}"/>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5" name="Footer Placeholder 4">
            <a:extLst>
              <a:ext uri="{FF2B5EF4-FFF2-40B4-BE49-F238E27FC236}">
                <a16:creationId xmlns:a16="http://schemas.microsoft.com/office/drawing/2014/main" xmlns="" id="{95C872D5-8A20-0C38-9F1D-176BA24AB1EB}"/>
              </a:ext>
            </a:extLst>
          </p:cNvPr>
          <p:cNvSpPr>
            <a:spLocks noGrp="1"/>
          </p:cNvSpPr>
          <p:nvPr>
            <p:ph type="ftr" sz="quarter" idx="11"/>
          </p:nvPr>
        </p:nvSpPr>
        <p:spPr/>
        <p:txBody>
          <a:bodyPr/>
          <a:lstStyle/>
          <a:p>
            <a:endParaRPr lang="en-US" dirty="0">
              <a:solidFill>
                <a:prstClr val="black">
                  <a:tint val="82000"/>
                </a:prstClr>
              </a:solidFill>
            </a:endParaRPr>
          </a:p>
        </p:txBody>
      </p:sp>
      <p:sp>
        <p:nvSpPr>
          <p:cNvPr id="6" name="Slide Number Placeholder 5">
            <a:extLst>
              <a:ext uri="{FF2B5EF4-FFF2-40B4-BE49-F238E27FC236}">
                <a16:creationId xmlns:a16="http://schemas.microsoft.com/office/drawing/2014/main" xmlns="" id="{08E7A2A9-357C-7118-6B6D-A0D4C1209B46}"/>
              </a:ext>
            </a:extLst>
          </p:cNvPr>
          <p:cNvSpPr>
            <a:spLocks noGrp="1"/>
          </p:cNvSpPr>
          <p:nvPr>
            <p:ph type="sldNum" sz="quarter" idx="12"/>
          </p:nvPr>
        </p:nvSpPr>
        <p:spPr/>
        <p:txBody>
          <a:body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spTree>
    <p:extLst>
      <p:ext uri="{BB962C8B-B14F-4D97-AF65-F5344CB8AC3E}">
        <p14:creationId xmlns:p14="http://schemas.microsoft.com/office/powerpoint/2010/main" val="381427651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CD7C8-8E00-7D30-F0C5-1FE51B3324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92A086F-07A0-501E-764E-FE62A68DCA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57EA53A0-7F0D-9BB7-D059-C101D5D0C0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8A256A8A-3719-1654-6318-A04EB5C0D69A}"/>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6" name="Footer Placeholder 5">
            <a:extLst>
              <a:ext uri="{FF2B5EF4-FFF2-40B4-BE49-F238E27FC236}">
                <a16:creationId xmlns:a16="http://schemas.microsoft.com/office/drawing/2014/main" xmlns="" id="{9B28F942-21D2-64DE-7028-5908AFFD1E81}"/>
              </a:ext>
            </a:extLst>
          </p:cNvPr>
          <p:cNvSpPr>
            <a:spLocks noGrp="1"/>
          </p:cNvSpPr>
          <p:nvPr>
            <p:ph type="ftr" sz="quarter" idx="11"/>
          </p:nvPr>
        </p:nvSpPr>
        <p:spPr/>
        <p:txBody>
          <a:bodyPr/>
          <a:lstStyle/>
          <a:p>
            <a:endParaRPr lang="en-US" dirty="0">
              <a:solidFill>
                <a:prstClr val="black">
                  <a:tint val="82000"/>
                </a:prstClr>
              </a:solidFill>
            </a:endParaRPr>
          </a:p>
        </p:txBody>
      </p:sp>
      <p:sp>
        <p:nvSpPr>
          <p:cNvPr id="7" name="Slide Number Placeholder 6">
            <a:extLst>
              <a:ext uri="{FF2B5EF4-FFF2-40B4-BE49-F238E27FC236}">
                <a16:creationId xmlns:a16="http://schemas.microsoft.com/office/drawing/2014/main" xmlns="" id="{5146D02A-FD48-AE74-F161-9CFF518BEBDB}"/>
              </a:ext>
            </a:extLst>
          </p:cNvPr>
          <p:cNvSpPr>
            <a:spLocks noGrp="1"/>
          </p:cNvSpPr>
          <p:nvPr>
            <p:ph type="sldNum" sz="quarter" idx="12"/>
          </p:nvPr>
        </p:nvSpPr>
        <p:spPr/>
        <p:txBody>
          <a:body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spTree>
    <p:extLst>
      <p:ext uri="{BB962C8B-B14F-4D97-AF65-F5344CB8AC3E}">
        <p14:creationId xmlns:p14="http://schemas.microsoft.com/office/powerpoint/2010/main" val="3177561077"/>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30494C-C59E-75E1-A104-2C1860581F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B95309E-D83C-9201-FFC7-F970EACB5B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312D562-FCC3-0786-F622-48059C31BD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02922943-4F1B-71E4-CCC0-F72372DF67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0365E34-FBC3-5223-A653-1E83DFF345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C14F43F9-175A-BEDF-EDFE-B5D8890AF0A4}"/>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8" name="Footer Placeholder 7">
            <a:extLst>
              <a:ext uri="{FF2B5EF4-FFF2-40B4-BE49-F238E27FC236}">
                <a16:creationId xmlns:a16="http://schemas.microsoft.com/office/drawing/2014/main" xmlns="" id="{4664043A-509E-D586-DBA8-3507D24A3850}"/>
              </a:ext>
            </a:extLst>
          </p:cNvPr>
          <p:cNvSpPr>
            <a:spLocks noGrp="1"/>
          </p:cNvSpPr>
          <p:nvPr>
            <p:ph type="ftr" sz="quarter" idx="11"/>
          </p:nvPr>
        </p:nvSpPr>
        <p:spPr/>
        <p:txBody>
          <a:bodyPr/>
          <a:lstStyle/>
          <a:p>
            <a:endParaRPr lang="en-US" dirty="0">
              <a:solidFill>
                <a:prstClr val="black">
                  <a:tint val="82000"/>
                </a:prstClr>
              </a:solidFill>
            </a:endParaRPr>
          </a:p>
        </p:txBody>
      </p:sp>
      <p:sp>
        <p:nvSpPr>
          <p:cNvPr id="9" name="Slide Number Placeholder 8">
            <a:extLst>
              <a:ext uri="{FF2B5EF4-FFF2-40B4-BE49-F238E27FC236}">
                <a16:creationId xmlns:a16="http://schemas.microsoft.com/office/drawing/2014/main" xmlns="" id="{6B1BC233-4D80-2621-74B7-61EE081ACBED}"/>
              </a:ext>
            </a:extLst>
          </p:cNvPr>
          <p:cNvSpPr>
            <a:spLocks noGrp="1"/>
          </p:cNvSpPr>
          <p:nvPr>
            <p:ph type="sldNum" sz="quarter" idx="12"/>
          </p:nvPr>
        </p:nvSpPr>
        <p:spPr/>
        <p:txBody>
          <a:body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spTree>
    <p:extLst>
      <p:ext uri="{BB962C8B-B14F-4D97-AF65-F5344CB8AC3E}">
        <p14:creationId xmlns:p14="http://schemas.microsoft.com/office/powerpoint/2010/main" val="2419013605"/>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4B81ED-61B8-3BCA-EEE8-24EA74E0A4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B778F763-37BD-220B-9B64-D6F8B1B5F159}"/>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4" name="Footer Placeholder 3">
            <a:extLst>
              <a:ext uri="{FF2B5EF4-FFF2-40B4-BE49-F238E27FC236}">
                <a16:creationId xmlns:a16="http://schemas.microsoft.com/office/drawing/2014/main" xmlns="" id="{3A478A53-9DB3-7F59-332B-E38F42C63396}"/>
              </a:ext>
            </a:extLst>
          </p:cNvPr>
          <p:cNvSpPr>
            <a:spLocks noGrp="1"/>
          </p:cNvSpPr>
          <p:nvPr>
            <p:ph type="ftr" sz="quarter" idx="11"/>
          </p:nvPr>
        </p:nvSpPr>
        <p:spPr/>
        <p:txBody>
          <a:bodyPr/>
          <a:lstStyle/>
          <a:p>
            <a:endParaRPr lang="en-US" dirty="0">
              <a:solidFill>
                <a:prstClr val="black">
                  <a:tint val="82000"/>
                </a:prstClr>
              </a:solidFill>
            </a:endParaRPr>
          </a:p>
        </p:txBody>
      </p:sp>
      <p:sp>
        <p:nvSpPr>
          <p:cNvPr id="5" name="Slide Number Placeholder 4">
            <a:extLst>
              <a:ext uri="{FF2B5EF4-FFF2-40B4-BE49-F238E27FC236}">
                <a16:creationId xmlns:a16="http://schemas.microsoft.com/office/drawing/2014/main" xmlns="" id="{7AFE72E9-75FE-C9A0-4777-A56730712AD4}"/>
              </a:ext>
            </a:extLst>
          </p:cNvPr>
          <p:cNvSpPr>
            <a:spLocks noGrp="1"/>
          </p:cNvSpPr>
          <p:nvPr>
            <p:ph type="sldNum" sz="quarter" idx="12"/>
          </p:nvPr>
        </p:nvSpPr>
        <p:spPr/>
        <p:txBody>
          <a:body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spTree>
    <p:extLst>
      <p:ext uri="{BB962C8B-B14F-4D97-AF65-F5344CB8AC3E}">
        <p14:creationId xmlns:p14="http://schemas.microsoft.com/office/powerpoint/2010/main" val="3610440227"/>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0A68297-9E41-3937-B5A6-88FC6F149D33}"/>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3" name="Footer Placeholder 2">
            <a:extLst>
              <a:ext uri="{FF2B5EF4-FFF2-40B4-BE49-F238E27FC236}">
                <a16:creationId xmlns:a16="http://schemas.microsoft.com/office/drawing/2014/main" xmlns="" id="{729EB79B-2D01-E3AA-ACE3-26B9D0AF4CF3}"/>
              </a:ext>
            </a:extLst>
          </p:cNvPr>
          <p:cNvSpPr>
            <a:spLocks noGrp="1"/>
          </p:cNvSpPr>
          <p:nvPr>
            <p:ph type="ftr" sz="quarter" idx="11"/>
          </p:nvPr>
        </p:nvSpPr>
        <p:spPr/>
        <p:txBody>
          <a:bodyPr/>
          <a:lstStyle/>
          <a:p>
            <a:endParaRPr lang="en-US" dirty="0">
              <a:solidFill>
                <a:prstClr val="black">
                  <a:tint val="82000"/>
                </a:prstClr>
              </a:solidFill>
            </a:endParaRPr>
          </a:p>
        </p:txBody>
      </p:sp>
      <p:sp>
        <p:nvSpPr>
          <p:cNvPr id="4" name="Slide Number Placeholder 3">
            <a:extLst>
              <a:ext uri="{FF2B5EF4-FFF2-40B4-BE49-F238E27FC236}">
                <a16:creationId xmlns:a16="http://schemas.microsoft.com/office/drawing/2014/main" xmlns="" id="{FF3AEFA2-1213-83AF-EA7D-E9757427F23C}"/>
              </a:ext>
            </a:extLst>
          </p:cNvPr>
          <p:cNvSpPr>
            <a:spLocks noGrp="1"/>
          </p:cNvSpPr>
          <p:nvPr>
            <p:ph type="sldNum" sz="quarter" idx="12"/>
          </p:nvPr>
        </p:nvSpPr>
        <p:spPr/>
        <p:txBody>
          <a:body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spTree>
    <p:extLst>
      <p:ext uri="{BB962C8B-B14F-4D97-AF65-F5344CB8AC3E}">
        <p14:creationId xmlns:p14="http://schemas.microsoft.com/office/powerpoint/2010/main" val="2034400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735992-CBDE-5FE0-3AFF-6502F81114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BF8385C-55AB-778E-AE6E-AD7AD45C0F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8AE41DF5-4FDB-479A-5F85-9BB637652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EB21C4C-6FBD-27B2-ADF7-2E579E934F98}"/>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6" name="Footer Placeholder 5">
            <a:extLst>
              <a:ext uri="{FF2B5EF4-FFF2-40B4-BE49-F238E27FC236}">
                <a16:creationId xmlns:a16="http://schemas.microsoft.com/office/drawing/2014/main" xmlns="" id="{11A9EE95-CEF6-186D-2348-0F0E256F4CBD}"/>
              </a:ext>
            </a:extLst>
          </p:cNvPr>
          <p:cNvSpPr>
            <a:spLocks noGrp="1"/>
          </p:cNvSpPr>
          <p:nvPr>
            <p:ph type="ftr" sz="quarter" idx="11"/>
          </p:nvPr>
        </p:nvSpPr>
        <p:spPr/>
        <p:txBody>
          <a:bodyPr/>
          <a:lstStyle/>
          <a:p>
            <a:endParaRPr lang="en-US" dirty="0">
              <a:solidFill>
                <a:prstClr val="black">
                  <a:tint val="82000"/>
                </a:prstClr>
              </a:solidFill>
            </a:endParaRPr>
          </a:p>
        </p:txBody>
      </p:sp>
      <p:sp>
        <p:nvSpPr>
          <p:cNvPr id="7" name="Slide Number Placeholder 6">
            <a:extLst>
              <a:ext uri="{FF2B5EF4-FFF2-40B4-BE49-F238E27FC236}">
                <a16:creationId xmlns:a16="http://schemas.microsoft.com/office/drawing/2014/main" xmlns="" id="{DAB1CB3E-0493-61FD-0B1F-AA1577A539B8}"/>
              </a:ext>
            </a:extLst>
          </p:cNvPr>
          <p:cNvSpPr>
            <a:spLocks noGrp="1"/>
          </p:cNvSpPr>
          <p:nvPr>
            <p:ph type="sldNum" sz="quarter" idx="12"/>
          </p:nvPr>
        </p:nvSpPr>
        <p:spPr/>
        <p:txBody>
          <a:body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spTree>
    <p:extLst>
      <p:ext uri="{BB962C8B-B14F-4D97-AF65-F5344CB8AC3E}">
        <p14:creationId xmlns:p14="http://schemas.microsoft.com/office/powerpoint/2010/main" val="1552705676"/>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en-US"/>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Datuma vietturis 3"/>
          <p:cNvSpPr>
            <a:spLocks noGrp="1"/>
          </p:cNvSpPr>
          <p:nvPr>
            <p:ph type="dt" sz="half" idx="10"/>
          </p:nvPr>
        </p:nvSpPr>
        <p:spPr/>
        <p:txBody>
          <a:bodyPr/>
          <a:lstStyle/>
          <a:p>
            <a:fld id="{85A62288-14F2-4DBA-9F77-647616BDC65E}" type="datetimeFigureOut">
              <a:rPr lang="en-US" smtClean="0"/>
              <a:t>6/5/2026</a:t>
            </a:fld>
            <a:endParaRPr lang="en-US"/>
          </a:p>
        </p:txBody>
      </p:sp>
      <p:sp>
        <p:nvSpPr>
          <p:cNvPr id="5" name="Kājenes vietturis 4"/>
          <p:cNvSpPr>
            <a:spLocks noGrp="1"/>
          </p:cNvSpPr>
          <p:nvPr>
            <p:ph type="ftr" sz="quarter" idx="11"/>
          </p:nvPr>
        </p:nvSpPr>
        <p:spPr/>
        <p:txBody>
          <a:bodyPr/>
          <a:lstStyle/>
          <a:p>
            <a:endParaRPr lang="en-US"/>
          </a:p>
        </p:txBody>
      </p:sp>
      <p:sp>
        <p:nvSpPr>
          <p:cNvPr id="6" name="Slaida numura vietturis 5"/>
          <p:cNvSpPr>
            <a:spLocks noGrp="1"/>
          </p:cNvSpPr>
          <p:nvPr>
            <p:ph type="sldNum" sz="quarter" idx="12"/>
          </p:nvPr>
        </p:nvSpPr>
        <p:spPr/>
        <p:txBody>
          <a:bodyPr/>
          <a:lstStyle/>
          <a:p>
            <a:fld id="{11557806-D88C-4AD1-B792-E12FF318E246}" type="slidenum">
              <a:rPr lang="en-US" smtClean="0"/>
              <a:t>‹#›</a:t>
            </a:fld>
            <a:endParaRPr lang="en-US"/>
          </a:p>
        </p:txBody>
      </p:sp>
    </p:spTree>
    <p:extLst>
      <p:ext uri="{BB962C8B-B14F-4D97-AF65-F5344CB8AC3E}">
        <p14:creationId xmlns:p14="http://schemas.microsoft.com/office/powerpoint/2010/main" val="3494587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35E721-9604-35CE-2BA9-EEDFEC053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38D1E20-89AF-E8F4-CEB0-5920A4D31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1437EC42-C2E0-F4E3-497F-3BC6380BF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30492E-87EA-00D7-D9F8-7D3917576F9A}"/>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6" name="Footer Placeholder 5">
            <a:extLst>
              <a:ext uri="{FF2B5EF4-FFF2-40B4-BE49-F238E27FC236}">
                <a16:creationId xmlns:a16="http://schemas.microsoft.com/office/drawing/2014/main" xmlns="" id="{D3558DD2-A7BF-BF32-59F6-1C87E92FFF97}"/>
              </a:ext>
            </a:extLst>
          </p:cNvPr>
          <p:cNvSpPr>
            <a:spLocks noGrp="1"/>
          </p:cNvSpPr>
          <p:nvPr>
            <p:ph type="ftr" sz="quarter" idx="11"/>
          </p:nvPr>
        </p:nvSpPr>
        <p:spPr/>
        <p:txBody>
          <a:bodyPr/>
          <a:lstStyle/>
          <a:p>
            <a:endParaRPr lang="en-US" dirty="0">
              <a:solidFill>
                <a:prstClr val="black">
                  <a:tint val="82000"/>
                </a:prstClr>
              </a:solidFill>
            </a:endParaRPr>
          </a:p>
        </p:txBody>
      </p:sp>
      <p:sp>
        <p:nvSpPr>
          <p:cNvPr id="7" name="Slide Number Placeholder 6">
            <a:extLst>
              <a:ext uri="{FF2B5EF4-FFF2-40B4-BE49-F238E27FC236}">
                <a16:creationId xmlns:a16="http://schemas.microsoft.com/office/drawing/2014/main" xmlns="" id="{F28692FC-BA76-D66D-F1A2-CCD7DEAC5A85}"/>
              </a:ext>
            </a:extLst>
          </p:cNvPr>
          <p:cNvSpPr>
            <a:spLocks noGrp="1"/>
          </p:cNvSpPr>
          <p:nvPr>
            <p:ph type="sldNum" sz="quarter" idx="12"/>
          </p:nvPr>
        </p:nvSpPr>
        <p:spPr/>
        <p:txBody>
          <a:body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spTree>
    <p:extLst>
      <p:ext uri="{BB962C8B-B14F-4D97-AF65-F5344CB8AC3E}">
        <p14:creationId xmlns:p14="http://schemas.microsoft.com/office/powerpoint/2010/main" val="1890236490"/>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53F86D-5BB9-572F-FAF2-C7E69B778FD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EE1A40B-5638-3FD0-657D-F5C3ED059C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5B34A7E-41F9-DA80-FF51-B8405B673FCD}"/>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5" name="Footer Placeholder 4">
            <a:extLst>
              <a:ext uri="{FF2B5EF4-FFF2-40B4-BE49-F238E27FC236}">
                <a16:creationId xmlns:a16="http://schemas.microsoft.com/office/drawing/2014/main" xmlns="" id="{8451ECD0-54F9-8CF7-590E-CD732F3D3026}"/>
              </a:ext>
            </a:extLst>
          </p:cNvPr>
          <p:cNvSpPr>
            <a:spLocks noGrp="1"/>
          </p:cNvSpPr>
          <p:nvPr>
            <p:ph type="ftr" sz="quarter" idx="11"/>
          </p:nvPr>
        </p:nvSpPr>
        <p:spPr/>
        <p:txBody>
          <a:bodyPr/>
          <a:lstStyle/>
          <a:p>
            <a:endParaRPr lang="en-US" dirty="0">
              <a:solidFill>
                <a:prstClr val="black">
                  <a:tint val="82000"/>
                </a:prstClr>
              </a:solidFill>
            </a:endParaRPr>
          </a:p>
        </p:txBody>
      </p:sp>
      <p:sp>
        <p:nvSpPr>
          <p:cNvPr id="6" name="Slide Number Placeholder 5">
            <a:extLst>
              <a:ext uri="{FF2B5EF4-FFF2-40B4-BE49-F238E27FC236}">
                <a16:creationId xmlns:a16="http://schemas.microsoft.com/office/drawing/2014/main" xmlns="" id="{A6EFE7D5-FC19-543C-44D3-C41310612AA9}"/>
              </a:ext>
            </a:extLst>
          </p:cNvPr>
          <p:cNvSpPr>
            <a:spLocks noGrp="1"/>
          </p:cNvSpPr>
          <p:nvPr>
            <p:ph type="sldNum" sz="quarter" idx="12"/>
          </p:nvPr>
        </p:nvSpPr>
        <p:spPr/>
        <p:txBody>
          <a:body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spTree>
    <p:extLst>
      <p:ext uri="{BB962C8B-B14F-4D97-AF65-F5344CB8AC3E}">
        <p14:creationId xmlns:p14="http://schemas.microsoft.com/office/powerpoint/2010/main" val="3179854118"/>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A5A8BAD-878A-420D-FCE3-1144141025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6F37F4D-D2EC-237A-227E-5D279452ED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27F48EE-D2FF-A3B6-D611-A7F97DBE021A}"/>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5" name="Footer Placeholder 4">
            <a:extLst>
              <a:ext uri="{FF2B5EF4-FFF2-40B4-BE49-F238E27FC236}">
                <a16:creationId xmlns:a16="http://schemas.microsoft.com/office/drawing/2014/main" xmlns="" id="{E377BC4D-AC60-C64A-DC57-4255D0452F46}"/>
              </a:ext>
            </a:extLst>
          </p:cNvPr>
          <p:cNvSpPr>
            <a:spLocks noGrp="1"/>
          </p:cNvSpPr>
          <p:nvPr>
            <p:ph type="ftr" sz="quarter" idx="11"/>
          </p:nvPr>
        </p:nvSpPr>
        <p:spPr/>
        <p:txBody>
          <a:bodyPr/>
          <a:lstStyle/>
          <a:p>
            <a:endParaRPr lang="en-US" dirty="0">
              <a:solidFill>
                <a:prstClr val="black">
                  <a:tint val="82000"/>
                </a:prstClr>
              </a:solidFill>
            </a:endParaRPr>
          </a:p>
        </p:txBody>
      </p:sp>
      <p:sp>
        <p:nvSpPr>
          <p:cNvPr id="6" name="Slide Number Placeholder 5">
            <a:extLst>
              <a:ext uri="{FF2B5EF4-FFF2-40B4-BE49-F238E27FC236}">
                <a16:creationId xmlns:a16="http://schemas.microsoft.com/office/drawing/2014/main" xmlns="" id="{FEA80D90-3380-1807-8AB7-DF92FD5C4948}"/>
              </a:ext>
            </a:extLst>
          </p:cNvPr>
          <p:cNvSpPr>
            <a:spLocks noGrp="1"/>
          </p:cNvSpPr>
          <p:nvPr>
            <p:ph type="sldNum" sz="quarter" idx="12"/>
          </p:nvPr>
        </p:nvSpPr>
        <p:spPr/>
        <p:txBody>
          <a:body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spTree>
    <p:extLst>
      <p:ext uri="{BB962C8B-B14F-4D97-AF65-F5344CB8AC3E}">
        <p14:creationId xmlns:p14="http://schemas.microsoft.com/office/powerpoint/2010/main" val="1040032603"/>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 slide">
    <p:spTree>
      <p:nvGrpSpPr>
        <p:cNvPr id="1" name=""/>
        <p:cNvGrpSpPr/>
        <p:nvPr/>
      </p:nvGrpSpPr>
      <p:grpSpPr>
        <a:xfrm>
          <a:off x="0" y="0"/>
          <a:ext cx="0" cy="0"/>
          <a:chOff x="0" y="0"/>
          <a:chExt cx="0" cy="0"/>
        </a:xfrm>
      </p:grpSpPr>
      <p:sp>
        <p:nvSpPr>
          <p:cNvPr id="18" name="Title 1"/>
          <p:cNvSpPr>
            <a:spLocks noGrp="1"/>
          </p:cNvSpPr>
          <p:nvPr>
            <p:ph type="title"/>
          </p:nvPr>
        </p:nvSpPr>
        <p:spPr>
          <a:xfrm>
            <a:off x="468000" y="418653"/>
            <a:ext cx="6899564" cy="634083"/>
          </a:xfrm>
          <a:prstGeom prst="rect">
            <a:avLst/>
          </a:prstGeom>
        </p:spPr>
        <p:txBody>
          <a:bodyPr>
            <a:normAutofit/>
          </a:bodyPr>
          <a:lstStyle>
            <a:lvl1pPr algn="l">
              <a:lnSpc>
                <a:spcPts val="3600"/>
              </a:lnSpc>
              <a:defRPr sz="3200" b="1" cap="none" baseline="0">
                <a:solidFill>
                  <a:srgbClr val="00B0F0"/>
                </a:solidFill>
                <a:latin typeface="Arial" panose="020B0604020202020204" pitchFamily="34" charset="0"/>
                <a:cs typeface="Arial" panose="020B0604020202020204" pitchFamily="34" charset="0"/>
              </a:defRPr>
            </a:lvl1pPr>
          </a:lstStyle>
          <a:p>
            <a:endParaRPr lang="en-GB"/>
          </a:p>
        </p:txBody>
      </p:sp>
      <p:sp>
        <p:nvSpPr>
          <p:cNvPr id="19" name="Content Placeholder 2"/>
          <p:cNvSpPr>
            <a:spLocks noGrp="1"/>
          </p:cNvSpPr>
          <p:nvPr>
            <p:ph idx="1"/>
          </p:nvPr>
        </p:nvSpPr>
        <p:spPr>
          <a:xfrm>
            <a:off x="468000" y="2046825"/>
            <a:ext cx="11129129" cy="3353567"/>
          </a:xfrm>
          <a:prstGeom prst="rect">
            <a:avLst/>
          </a:prstGeom>
        </p:spPr>
        <p:txBody>
          <a:bodyPr>
            <a:normAutofit/>
          </a:bodyPr>
          <a:lstStyle>
            <a:lvl1pPr marL="0" indent="0">
              <a:buNone/>
              <a:defRPr sz="2400" b="1">
                <a:latin typeface="Arial" panose="020B0604020202020204" pitchFamily="34" charset="0"/>
                <a:cs typeface="Arial" panose="020B0604020202020204" pitchFamily="34" charset="0"/>
              </a:defRPr>
            </a:lvl1pPr>
            <a:lvl2pPr>
              <a:defRPr sz="3733">
                <a:latin typeface="Arial" panose="020B0604020202020204" pitchFamily="34" charset="0"/>
                <a:cs typeface="Arial" panose="020B0604020202020204" pitchFamily="34" charset="0"/>
              </a:defRPr>
            </a:lvl2pPr>
            <a:lvl3pPr>
              <a:defRPr sz="3200">
                <a:latin typeface="Arial" panose="020B0604020202020204" pitchFamily="34" charset="0"/>
                <a:cs typeface="Arial" panose="020B0604020202020204" pitchFamily="34" charset="0"/>
              </a:defRPr>
            </a:lvl3pPr>
            <a:lvl4pPr>
              <a:defRPr sz="2667">
                <a:latin typeface="Arial" panose="020B0604020202020204" pitchFamily="34" charset="0"/>
                <a:cs typeface="Arial" panose="020B0604020202020204" pitchFamily="34" charset="0"/>
              </a:defRPr>
            </a:lvl4pPr>
            <a:lvl5pPr>
              <a:defRPr sz="2667">
                <a:latin typeface="Arial" panose="020B0604020202020204" pitchFamily="34" charset="0"/>
                <a:cs typeface="Arial" panose="020B0604020202020204" pitchFamily="34" charset="0"/>
              </a:defRPr>
            </a:lvl5pPr>
            <a:lvl6pPr>
              <a:defRPr sz="2667"/>
            </a:lvl6pPr>
            <a:lvl7pPr>
              <a:defRPr sz="2667"/>
            </a:lvl7pPr>
            <a:lvl8pPr>
              <a:defRPr sz="2667"/>
            </a:lvl8pPr>
            <a:lvl9pPr>
              <a:defRPr sz="2667"/>
            </a:lvl9pPr>
          </a:lstStyle>
          <a:p>
            <a:pPr lvl="0"/>
            <a:r>
              <a:rPr lang="en-US"/>
              <a:t>Click to edit Master text styles</a:t>
            </a:r>
          </a:p>
        </p:txBody>
      </p:sp>
      <p:sp>
        <p:nvSpPr>
          <p:cNvPr id="5" name="Slide Number Placeholder 5">
            <a:extLst>
              <a:ext uri="{FF2B5EF4-FFF2-40B4-BE49-F238E27FC236}">
                <a16:creationId xmlns:a16="http://schemas.microsoft.com/office/drawing/2014/main" xmlns="" id="{2BC29A79-011E-42E1-8F14-92A0FACD700D}"/>
              </a:ext>
            </a:extLst>
          </p:cNvPr>
          <p:cNvSpPr>
            <a:spLocks noGrp="1"/>
          </p:cNvSpPr>
          <p:nvPr>
            <p:ph type="sldNum" sz="quarter" idx="4"/>
          </p:nvPr>
        </p:nvSpPr>
        <p:spPr>
          <a:xfrm>
            <a:off x="11184565" y="6364883"/>
            <a:ext cx="758032"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79B35624-E6C7-4EAC-983E-474C00997A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8343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In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2BC29A79-011E-42E1-8F14-92A0FACD700D}"/>
              </a:ext>
            </a:extLst>
          </p:cNvPr>
          <p:cNvSpPr>
            <a:spLocks noGrp="1"/>
          </p:cNvSpPr>
          <p:nvPr>
            <p:ph type="sldNum" sz="quarter" idx="4"/>
          </p:nvPr>
        </p:nvSpPr>
        <p:spPr>
          <a:xfrm>
            <a:off x="11184565" y="6364883"/>
            <a:ext cx="758032"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79B35624-E6C7-4EAC-983E-474C00997AB4}" type="slidenum">
              <a:rPr lang="en-GB" smtClean="0">
                <a:solidFill>
                  <a:prstClr val="black">
                    <a:tint val="75000"/>
                  </a:prstClr>
                </a:solidFill>
              </a:rPr>
              <a:pPr/>
              <a:t>‹#›</a:t>
            </a:fld>
            <a:endParaRPr lang="en-GB">
              <a:solidFill>
                <a:prstClr val="black">
                  <a:tint val="75000"/>
                </a:prstClr>
              </a:solidFill>
            </a:endParaRPr>
          </a:p>
        </p:txBody>
      </p:sp>
      <p:sp>
        <p:nvSpPr>
          <p:cNvPr id="3" name="Title 1">
            <a:extLst>
              <a:ext uri="{FF2B5EF4-FFF2-40B4-BE49-F238E27FC236}">
                <a16:creationId xmlns:a16="http://schemas.microsoft.com/office/drawing/2014/main" xmlns="" id="{EFE57DB2-0F3D-4AEE-8410-3716FECC36CF}"/>
              </a:ext>
            </a:extLst>
          </p:cNvPr>
          <p:cNvSpPr>
            <a:spLocks noGrp="1"/>
          </p:cNvSpPr>
          <p:nvPr>
            <p:ph type="title"/>
          </p:nvPr>
        </p:nvSpPr>
        <p:spPr>
          <a:xfrm>
            <a:off x="468000" y="418653"/>
            <a:ext cx="6899564" cy="634083"/>
          </a:xfrm>
          <a:prstGeom prst="rect">
            <a:avLst/>
          </a:prstGeom>
        </p:spPr>
        <p:txBody>
          <a:bodyPr>
            <a:normAutofit/>
          </a:bodyPr>
          <a:lstStyle>
            <a:lvl1pPr algn="l">
              <a:defRPr sz="3200" b="1" cap="none" baseline="0">
                <a:solidFill>
                  <a:srgbClr val="00B0F0"/>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3010244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 slide 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023BA1CE-8153-3765-17CB-932C7864C762}"/>
              </a:ext>
            </a:extLst>
          </p:cNvPr>
          <p:cNvSpPr>
            <a:spLocks noGrp="1"/>
          </p:cNvSpPr>
          <p:nvPr>
            <p:ph type="sldNum" sz="quarter" idx="4"/>
          </p:nvPr>
        </p:nvSpPr>
        <p:spPr>
          <a:xfrm>
            <a:off x="11286323" y="6375600"/>
            <a:ext cx="580074"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79B35624-E6C7-4EAC-983E-474C00997A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2220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 Slide Title 1">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27114D6-E2A0-BB7F-D120-F920E817C802}"/>
              </a:ext>
            </a:extLst>
          </p:cNvPr>
          <p:cNvSpPr>
            <a:spLocks noGrp="1"/>
          </p:cNvSpPr>
          <p:nvPr>
            <p:ph type="title"/>
          </p:nvPr>
        </p:nvSpPr>
        <p:spPr>
          <a:xfrm>
            <a:off x="323850" y="2339181"/>
            <a:ext cx="5281613" cy="2179638"/>
          </a:xfrm>
        </p:spPr>
        <p:txBody>
          <a:bodyPr wrap="square" anchor="ctr" anchorCtr="0">
            <a:noAutofit/>
          </a:bodyPr>
          <a:lstStyle>
            <a:lvl1pP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6B01575F-C481-6715-1865-C24DCDB56C33}"/>
              </a:ext>
            </a:extLst>
          </p:cNvPr>
          <p:cNvSpPr>
            <a:spLocks noGrp="1"/>
          </p:cNvSpPr>
          <p:nvPr>
            <p:ph type="ftr" sz="quarter" idx="11"/>
          </p:nvPr>
        </p:nvSpPr>
        <p:spPr/>
        <p:txBody>
          <a:bodyPr/>
          <a:lstStyle/>
          <a:p>
            <a:pPr defTabSz="814318">
              <a:defRPr/>
            </a:pPr>
            <a:r>
              <a:rPr lang="en-US">
                <a:solidFill>
                  <a:prstClr val="black">
                    <a:tint val="82000"/>
                  </a:prstClr>
                </a:solidFill>
              </a:rPr>
              <a:t>Session ID: BRKSEC-XXXX</a:t>
            </a:r>
            <a:endParaRPr lang="en-US" dirty="0">
              <a:solidFill>
                <a:prstClr val="black">
                  <a:tint val="82000"/>
                </a:prstClr>
              </a:solidFill>
            </a:endParaRPr>
          </a:p>
        </p:txBody>
      </p:sp>
      <p:sp>
        <p:nvSpPr>
          <p:cNvPr id="3" name="Slide Number Placeholder 2">
            <a:extLst>
              <a:ext uri="{FF2B5EF4-FFF2-40B4-BE49-F238E27FC236}">
                <a16:creationId xmlns:a16="http://schemas.microsoft.com/office/drawing/2014/main" xmlns="" id="{F288B697-7FF8-033A-E0D2-4C2717BFD5E6}"/>
              </a:ext>
            </a:extLst>
          </p:cNvPr>
          <p:cNvSpPr>
            <a:spLocks noGrp="1"/>
          </p:cNvSpPr>
          <p:nvPr>
            <p:ph type="sldNum" sz="quarter" idx="10"/>
          </p:nvPr>
        </p:nvSpPr>
        <p:spPr/>
        <p:txBody>
          <a:bodyPr/>
          <a:lstStyle/>
          <a:p>
            <a:fld id="{C3C42FAE-7A31-41D3-A712-51D9B15D0B10}" type="slidenum">
              <a:rPr lang="en-US" smtClean="0">
                <a:solidFill>
                  <a:prstClr val="black">
                    <a:tint val="82000"/>
                  </a:prstClr>
                </a:solidFill>
              </a:rPr>
              <a:pPr/>
              <a:t>‹#›</a:t>
            </a:fld>
            <a:endParaRPr lang="en-US" dirty="0">
              <a:solidFill>
                <a:prstClr val="black">
                  <a:tint val="82000"/>
                </a:prstClr>
              </a:solidFill>
            </a:endParaRPr>
          </a:p>
        </p:txBody>
      </p:sp>
    </p:spTree>
    <p:extLst>
      <p:ext uri="{BB962C8B-B14F-4D97-AF65-F5344CB8AC3E}">
        <p14:creationId xmlns:p14="http://schemas.microsoft.com/office/powerpoint/2010/main" val="333447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 Slide Title, Char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27114D6-E2A0-BB7F-D120-F920E817C802}"/>
              </a:ext>
            </a:extLst>
          </p:cNvPr>
          <p:cNvSpPr>
            <a:spLocks noGrp="1"/>
          </p:cNvSpPr>
          <p:nvPr>
            <p:ph type="title"/>
          </p:nvPr>
        </p:nvSpPr>
        <p:spPr>
          <a:xfrm>
            <a:off x="323850" y="2339181"/>
            <a:ext cx="5281613" cy="2179638"/>
          </a:xfrm>
        </p:spPr>
        <p:txBody>
          <a:bodyPr wrap="square" anchor="ctr" anchorCtr="0">
            <a:noAutofit/>
          </a:bodyPr>
          <a:lstStyle>
            <a:lvl1pPr>
              <a:defRPr/>
            </a:lvl1pPr>
          </a:lstStyle>
          <a:p>
            <a:r>
              <a:rPr lang="en-US"/>
              <a:t>Click to edit Master title style</a:t>
            </a:r>
            <a:endParaRPr lang="en-US" dirty="0"/>
          </a:p>
        </p:txBody>
      </p:sp>
      <p:sp>
        <p:nvSpPr>
          <p:cNvPr id="6" name="Chart Placeholder 5">
            <a:extLst>
              <a:ext uri="{FF2B5EF4-FFF2-40B4-BE49-F238E27FC236}">
                <a16:creationId xmlns:a16="http://schemas.microsoft.com/office/drawing/2014/main" xmlns="" id="{89EC94CF-F758-4A7C-3B39-A1EFC1EA815A}"/>
              </a:ext>
            </a:extLst>
          </p:cNvPr>
          <p:cNvSpPr>
            <a:spLocks noGrp="1"/>
          </p:cNvSpPr>
          <p:nvPr>
            <p:ph type="chart" sz="quarter" idx="12" hasCustomPrompt="1"/>
          </p:nvPr>
        </p:nvSpPr>
        <p:spPr>
          <a:xfrm>
            <a:off x="6581775" y="952500"/>
            <a:ext cx="4887913" cy="4968875"/>
          </a:xfrm>
        </p:spPr>
        <p:txBody>
          <a:bodyPr tIns="914400"/>
          <a:lstStyle>
            <a:lvl1pPr marL="0" indent="0" algn="ctr">
              <a:buNone/>
              <a:defRPr/>
            </a:lvl1pPr>
          </a:lstStyle>
          <a:p>
            <a:r>
              <a:rPr lang="en-US" dirty="0"/>
              <a:t>Click icon below to add chart</a:t>
            </a:r>
          </a:p>
        </p:txBody>
      </p:sp>
      <p:sp>
        <p:nvSpPr>
          <p:cNvPr id="4" name="Footer Placeholder 3">
            <a:extLst>
              <a:ext uri="{FF2B5EF4-FFF2-40B4-BE49-F238E27FC236}">
                <a16:creationId xmlns:a16="http://schemas.microsoft.com/office/drawing/2014/main" xmlns="" id="{6B01575F-C481-6715-1865-C24DCDB56C33}"/>
              </a:ext>
            </a:extLst>
          </p:cNvPr>
          <p:cNvSpPr>
            <a:spLocks noGrp="1"/>
          </p:cNvSpPr>
          <p:nvPr>
            <p:ph type="ftr" sz="quarter" idx="11"/>
          </p:nvPr>
        </p:nvSpPr>
        <p:spPr/>
        <p:txBody>
          <a:bodyPr/>
          <a:lstStyle/>
          <a:p>
            <a:pPr defTabSz="814318">
              <a:defRPr/>
            </a:pPr>
            <a:r>
              <a:rPr lang="en-US">
                <a:solidFill>
                  <a:prstClr val="black">
                    <a:tint val="82000"/>
                  </a:prstClr>
                </a:solidFill>
              </a:rPr>
              <a:t>Session ID: BRKSEC-XXXX</a:t>
            </a:r>
            <a:endParaRPr lang="en-US" dirty="0">
              <a:solidFill>
                <a:prstClr val="black">
                  <a:tint val="82000"/>
                </a:prstClr>
              </a:solidFill>
            </a:endParaRPr>
          </a:p>
        </p:txBody>
      </p:sp>
      <p:sp>
        <p:nvSpPr>
          <p:cNvPr id="3" name="Slide Number Placeholder 2">
            <a:extLst>
              <a:ext uri="{FF2B5EF4-FFF2-40B4-BE49-F238E27FC236}">
                <a16:creationId xmlns:a16="http://schemas.microsoft.com/office/drawing/2014/main" xmlns="" id="{F288B697-7FF8-033A-E0D2-4C2717BFD5E6}"/>
              </a:ext>
            </a:extLst>
          </p:cNvPr>
          <p:cNvSpPr>
            <a:spLocks noGrp="1"/>
          </p:cNvSpPr>
          <p:nvPr>
            <p:ph type="sldNum" sz="quarter" idx="10"/>
          </p:nvPr>
        </p:nvSpPr>
        <p:spPr/>
        <p:txBody>
          <a:bodyPr/>
          <a:lstStyle/>
          <a:p>
            <a:fld id="{C3C42FAE-7A31-41D3-A712-51D9B15D0B10}" type="slidenum">
              <a:rPr lang="en-US" smtClean="0">
                <a:solidFill>
                  <a:prstClr val="black">
                    <a:tint val="82000"/>
                  </a:prstClr>
                </a:solidFill>
              </a:rPr>
              <a:pPr/>
              <a:t>‹#›</a:t>
            </a:fld>
            <a:endParaRPr lang="en-US" dirty="0">
              <a:solidFill>
                <a:prstClr val="black">
                  <a:tint val="82000"/>
                </a:prstClr>
              </a:solidFill>
            </a:endParaRPr>
          </a:p>
        </p:txBody>
      </p:sp>
    </p:spTree>
    <p:extLst>
      <p:ext uri="{BB962C8B-B14F-4D97-AF65-F5344CB8AC3E}">
        <p14:creationId xmlns:p14="http://schemas.microsoft.com/office/powerpoint/2010/main" val="173757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1">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27114D6-E2A0-BB7F-D120-F920E817C802}"/>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6B01575F-C481-6715-1865-C24DCDB56C33}"/>
              </a:ext>
            </a:extLst>
          </p:cNvPr>
          <p:cNvSpPr>
            <a:spLocks noGrp="1"/>
          </p:cNvSpPr>
          <p:nvPr>
            <p:ph type="ftr" sz="quarter" idx="11"/>
          </p:nvPr>
        </p:nvSpPr>
        <p:spPr/>
        <p:txBody>
          <a:bodyPr/>
          <a:lstStyle/>
          <a:p>
            <a:pPr defTabSz="814318">
              <a:defRPr/>
            </a:pPr>
            <a:r>
              <a:rPr lang="en-US">
                <a:solidFill>
                  <a:prstClr val="black">
                    <a:tint val="82000"/>
                  </a:prstClr>
                </a:solidFill>
              </a:rPr>
              <a:t>Session ID: BRKSEC-XXXX</a:t>
            </a:r>
            <a:endParaRPr lang="en-US" dirty="0">
              <a:solidFill>
                <a:prstClr val="black">
                  <a:tint val="82000"/>
                </a:prstClr>
              </a:solidFill>
            </a:endParaRPr>
          </a:p>
        </p:txBody>
      </p:sp>
      <p:sp>
        <p:nvSpPr>
          <p:cNvPr id="3" name="Slide Number Placeholder 2">
            <a:extLst>
              <a:ext uri="{FF2B5EF4-FFF2-40B4-BE49-F238E27FC236}">
                <a16:creationId xmlns:a16="http://schemas.microsoft.com/office/drawing/2014/main" xmlns="" id="{F288B697-7FF8-033A-E0D2-4C2717BFD5E6}"/>
              </a:ext>
            </a:extLst>
          </p:cNvPr>
          <p:cNvSpPr>
            <a:spLocks noGrp="1"/>
          </p:cNvSpPr>
          <p:nvPr>
            <p:ph type="sldNum" sz="quarter" idx="10"/>
          </p:nvPr>
        </p:nvSpPr>
        <p:spPr/>
        <p:txBody>
          <a:bodyPr/>
          <a:lstStyle/>
          <a:p>
            <a:fld id="{C3C42FAE-7A31-41D3-A712-51D9B15D0B10}" type="slidenum">
              <a:rPr lang="en-US" smtClean="0">
                <a:solidFill>
                  <a:prstClr val="black">
                    <a:tint val="82000"/>
                  </a:prstClr>
                </a:solidFill>
              </a:rPr>
              <a:pPr/>
              <a:t>‹#›</a:t>
            </a:fld>
            <a:endParaRPr lang="en-US" dirty="0">
              <a:solidFill>
                <a:prstClr val="black">
                  <a:tint val="82000"/>
                </a:prstClr>
              </a:solidFill>
            </a:endParaRPr>
          </a:p>
        </p:txBody>
      </p:sp>
    </p:spTree>
    <p:extLst>
      <p:ext uri="{BB962C8B-B14F-4D97-AF65-F5344CB8AC3E}">
        <p14:creationId xmlns:p14="http://schemas.microsoft.com/office/powerpoint/2010/main" val="254388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3C7BF5-52C6-9131-EFF9-F0BCB6CBE7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8B47D7F6-9AEF-9254-2068-44FC68F4AC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053C4751-682B-05E8-0DAE-07B83FEFC4BD}"/>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5" name="Footer Placeholder 4">
            <a:extLst>
              <a:ext uri="{FF2B5EF4-FFF2-40B4-BE49-F238E27FC236}">
                <a16:creationId xmlns:a16="http://schemas.microsoft.com/office/drawing/2014/main" xmlns="" id="{232A9D7F-8984-8342-DB37-A57D63294421}"/>
              </a:ext>
            </a:extLst>
          </p:cNvPr>
          <p:cNvSpPr>
            <a:spLocks noGrp="1"/>
          </p:cNvSpPr>
          <p:nvPr>
            <p:ph type="ftr" sz="quarter" idx="11"/>
          </p:nvPr>
        </p:nvSpPr>
        <p:spPr/>
        <p:txBody>
          <a:bodyPr/>
          <a:lstStyle/>
          <a:p>
            <a:endParaRPr lang="en-US" dirty="0">
              <a:solidFill>
                <a:prstClr val="black">
                  <a:tint val="82000"/>
                </a:prstClr>
              </a:solidFill>
            </a:endParaRPr>
          </a:p>
        </p:txBody>
      </p:sp>
      <p:sp>
        <p:nvSpPr>
          <p:cNvPr id="6" name="Slide Number Placeholder 5">
            <a:extLst>
              <a:ext uri="{FF2B5EF4-FFF2-40B4-BE49-F238E27FC236}">
                <a16:creationId xmlns:a16="http://schemas.microsoft.com/office/drawing/2014/main" xmlns="" id="{25D50B9A-583E-EB06-95EC-C56A2F597F91}"/>
              </a:ext>
            </a:extLst>
          </p:cNvPr>
          <p:cNvSpPr>
            <a:spLocks noGrp="1"/>
          </p:cNvSpPr>
          <p:nvPr>
            <p:ph type="sldNum" sz="quarter" idx="12"/>
          </p:nvPr>
        </p:nvSpPr>
        <p:spPr/>
        <p:txBody>
          <a:bodyPr/>
          <a:lstStyle/>
          <a:p>
            <a:fld id="{D57F1E4F-1CFF-5643-939E-217C01CDF565}" type="slidenum">
              <a:rPr lang="en-US" smtClean="0">
                <a:solidFill>
                  <a:prstClr val="black">
                    <a:tint val="82000"/>
                  </a:prstClr>
                </a:solidFill>
              </a:rPr>
              <a:pPr/>
              <a:t>‹#›</a:t>
            </a:fld>
            <a:endParaRPr lang="en-US" dirty="0">
              <a:solidFill>
                <a:prstClr val="black">
                  <a:tint val="82000"/>
                </a:prstClr>
              </a:solidFill>
            </a:endParaRPr>
          </a:p>
        </p:txBody>
      </p:sp>
    </p:spTree>
    <p:extLst>
      <p:ext uri="{BB962C8B-B14F-4D97-AF65-F5344CB8AC3E}">
        <p14:creationId xmlns:p14="http://schemas.microsoft.com/office/powerpoint/2010/main" val="321286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smtClean="0"/>
              <a:t>Rediģēt šablona virsraksta stilu</a:t>
            </a:r>
            <a:endParaRPr lang="en-US"/>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p>
            <a:fld id="{85A62288-14F2-4DBA-9F77-647616BDC65E}" type="datetimeFigureOut">
              <a:rPr lang="en-US" smtClean="0"/>
              <a:t>6/5/2026</a:t>
            </a:fld>
            <a:endParaRPr lang="en-US"/>
          </a:p>
        </p:txBody>
      </p:sp>
      <p:sp>
        <p:nvSpPr>
          <p:cNvPr id="5" name="Kājenes vietturis 4"/>
          <p:cNvSpPr>
            <a:spLocks noGrp="1"/>
          </p:cNvSpPr>
          <p:nvPr>
            <p:ph type="ftr" sz="quarter" idx="11"/>
          </p:nvPr>
        </p:nvSpPr>
        <p:spPr/>
        <p:txBody>
          <a:bodyPr/>
          <a:lstStyle/>
          <a:p>
            <a:endParaRPr lang="en-US"/>
          </a:p>
        </p:txBody>
      </p:sp>
      <p:sp>
        <p:nvSpPr>
          <p:cNvPr id="6" name="Slaida numura vietturis 5"/>
          <p:cNvSpPr>
            <a:spLocks noGrp="1"/>
          </p:cNvSpPr>
          <p:nvPr>
            <p:ph type="sldNum" sz="quarter" idx="12"/>
          </p:nvPr>
        </p:nvSpPr>
        <p:spPr/>
        <p:txBody>
          <a:bodyPr/>
          <a:lstStyle/>
          <a:p>
            <a:fld id="{11557806-D88C-4AD1-B792-E12FF318E246}" type="slidenum">
              <a:rPr lang="en-US" smtClean="0"/>
              <a:t>‹#›</a:t>
            </a:fld>
            <a:endParaRPr lang="en-US"/>
          </a:p>
        </p:txBody>
      </p:sp>
    </p:spTree>
    <p:extLst>
      <p:ext uri="{BB962C8B-B14F-4D97-AF65-F5344CB8AC3E}">
        <p14:creationId xmlns:p14="http://schemas.microsoft.com/office/powerpoint/2010/main" val="370347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2BCA6-0270-2731-83F8-1196CE4003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FFB11BF-6B80-4130-10C0-4DEC3794E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874821E-088A-08A6-8580-74D937AB9103}"/>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5" name="Footer Placeholder 4">
            <a:extLst>
              <a:ext uri="{FF2B5EF4-FFF2-40B4-BE49-F238E27FC236}">
                <a16:creationId xmlns:a16="http://schemas.microsoft.com/office/drawing/2014/main" xmlns="" id="{926EB684-3CD4-4404-7AAF-7636B4541018}"/>
              </a:ext>
            </a:extLst>
          </p:cNvPr>
          <p:cNvSpPr>
            <a:spLocks noGrp="1"/>
          </p:cNvSpPr>
          <p:nvPr>
            <p:ph type="ftr" sz="quarter" idx="11"/>
          </p:nvPr>
        </p:nvSpPr>
        <p:spPr/>
        <p:txBody>
          <a:bodyPr/>
          <a:lstStyle/>
          <a:p>
            <a:endParaRPr lang="en-US" dirty="0">
              <a:solidFill>
                <a:prstClr val="black">
                  <a:tint val="82000"/>
                </a:prstClr>
              </a:solidFill>
            </a:endParaRPr>
          </a:p>
        </p:txBody>
      </p:sp>
      <p:sp>
        <p:nvSpPr>
          <p:cNvPr id="6" name="Slide Number Placeholder 5">
            <a:extLst>
              <a:ext uri="{FF2B5EF4-FFF2-40B4-BE49-F238E27FC236}">
                <a16:creationId xmlns:a16="http://schemas.microsoft.com/office/drawing/2014/main" xmlns="" id="{3956E89B-6A77-9C8D-9E79-EEF84FE53C28}"/>
              </a:ext>
            </a:extLst>
          </p:cNvPr>
          <p:cNvSpPr>
            <a:spLocks noGrp="1"/>
          </p:cNvSpPr>
          <p:nvPr>
            <p:ph type="sldNum" sz="quarter" idx="12"/>
          </p:nvPr>
        </p:nvSpPr>
        <p:spPr/>
        <p:txBody>
          <a:body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spTree>
    <p:extLst>
      <p:ext uri="{BB962C8B-B14F-4D97-AF65-F5344CB8AC3E}">
        <p14:creationId xmlns:p14="http://schemas.microsoft.com/office/powerpoint/2010/main" val="2255684041"/>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CA95D0-E92F-2776-084A-624076891F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BD17735-C8AB-B1EA-943A-F7F8162928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C8C15A1-B433-06B8-6C95-F4BF1826A053}"/>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5" name="Footer Placeholder 4">
            <a:extLst>
              <a:ext uri="{FF2B5EF4-FFF2-40B4-BE49-F238E27FC236}">
                <a16:creationId xmlns:a16="http://schemas.microsoft.com/office/drawing/2014/main" xmlns="" id="{95C872D5-8A20-0C38-9F1D-176BA24AB1EB}"/>
              </a:ext>
            </a:extLst>
          </p:cNvPr>
          <p:cNvSpPr>
            <a:spLocks noGrp="1"/>
          </p:cNvSpPr>
          <p:nvPr>
            <p:ph type="ftr" sz="quarter" idx="11"/>
          </p:nvPr>
        </p:nvSpPr>
        <p:spPr/>
        <p:txBody>
          <a:bodyPr/>
          <a:lstStyle/>
          <a:p>
            <a:endParaRPr lang="en-US" dirty="0">
              <a:solidFill>
                <a:prstClr val="black">
                  <a:tint val="82000"/>
                </a:prstClr>
              </a:solidFill>
            </a:endParaRPr>
          </a:p>
        </p:txBody>
      </p:sp>
      <p:sp>
        <p:nvSpPr>
          <p:cNvPr id="6" name="Slide Number Placeholder 5">
            <a:extLst>
              <a:ext uri="{FF2B5EF4-FFF2-40B4-BE49-F238E27FC236}">
                <a16:creationId xmlns:a16="http://schemas.microsoft.com/office/drawing/2014/main" xmlns="" id="{08E7A2A9-357C-7118-6B6D-A0D4C1209B46}"/>
              </a:ext>
            </a:extLst>
          </p:cNvPr>
          <p:cNvSpPr>
            <a:spLocks noGrp="1"/>
          </p:cNvSpPr>
          <p:nvPr>
            <p:ph type="sldNum" sz="quarter" idx="12"/>
          </p:nvPr>
        </p:nvSpPr>
        <p:spPr/>
        <p:txBody>
          <a:body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spTree>
    <p:extLst>
      <p:ext uri="{BB962C8B-B14F-4D97-AF65-F5344CB8AC3E}">
        <p14:creationId xmlns:p14="http://schemas.microsoft.com/office/powerpoint/2010/main" val="743173442"/>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1CD7C8-8E00-7D30-F0C5-1FE51B3324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92A086F-07A0-501E-764E-FE62A68DCA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57EA53A0-7F0D-9BB7-D059-C101D5D0C0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8A256A8A-3719-1654-6318-A04EB5C0D69A}"/>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6" name="Footer Placeholder 5">
            <a:extLst>
              <a:ext uri="{FF2B5EF4-FFF2-40B4-BE49-F238E27FC236}">
                <a16:creationId xmlns:a16="http://schemas.microsoft.com/office/drawing/2014/main" xmlns="" id="{9B28F942-21D2-64DE-7028-5908AFFD1E81}"/>
              </a:ext>
            </a:extLst>
          </p:cNvPr>
          <p:cNvSpPr>
            <a:spLocks noGrp="1"/>
          </p:cNvSpPr>
          <p:nvPr>
            <p:ph type="ftr" sz="quarter" idx="11"/>
          </p:nvPr>
        </p:nvSpPr>
        <p:spPr/>
        <p:txBody>
          <a:bodyPr/>
          <a:lstStyle/>
          <a:p>
            <a:endParaRPr lang="en-US" dirty="0">
              <a:solidFill>
                <a:prstClr val="black">
                  <a:tint val="82000"/>
                </a:prstClr>
              </a:solidFill>
            </a:endParaRPr>
          </a:p>
        </p:txBody>
      </p:sp>
      <p:sp>
        <p:nvSpPr>
          <p:cNvPr id="7" name="Slide Number Placeholder 6">
            <a:extLst>
              <a:ext uri="{FF2B5EF4-FFF2-40B4-BE49-F238E27FC236}">
                <a16:creationId xmlns:a16="http://schemas.microsoft.com/office/drawing/2014/main" xmlns="" id="{5146D02A-FD48-AE74-F161-9CFF518BEBDB}"/>
              </a:ext>
            </a:extLst>
          </p:cNvPr>
          <p:cNvSpPr>
            <a:spLocks noGrp="1"/>
          </p:cNvSpPr>
          <p:nvPr>
            <p:ph type="sldNum" sz="quarter" idx="12"/>
          </p:nvPr>
        </p:nvSpPr>
        <p:spPr/>
        <p:txBody>
          <a:body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spTree>
    <p:extLst>
      <p:ext uri="{BB962C8B-B14F-4D97-AF65-F5344CB8AC3E}">
        <p14:creationId xmlns:p14="http://schemas.microsoft.com/office/powerpoint/2010/main" val="2067396240"/>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30494C-C59E-75E1-A104-2C1860581F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B95309E-D83C-9201-FFC7-F970EACB5B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312D562-FCC3-0786-F622-48059C31BD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02922943-4F1B-71E4-CCC0-F72372DF67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0365E34-FBC3-5223-A653-1E83DFF345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C14F43F9-175A-BEDF-EDFE-B5D8890AF0A4}"/>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8" name="Footer Placeholder 7">
            <a:extLst>
              <a:ext uri="{FF2B5EF4-FFF2-40B4-BE49-F238E27FC236}">
                <a16:creationId xmlns:a16="http://schemas.microsoft.com/office/drawing/2014/main" xmlns="" id="{4664043A-509E-D586-DBA8-3507D24A3850}"/>
              </a:ext>
            </a:extLst>
          </p:cNvPr>
          <p:cNvSpPr>
            <a:spLocks noGrp="1"/>
          </p:cNvSpPr>
          <p:nvPr>
            <p:ph type="ftr" sz="quarter" idx="11"/>
          </p:nvPr>
        </p:nvSpPr>
        <p:spPr/>
        <p:txBody>
          <a:bodyPr/>
          <a:lstStyle/>
          <a:p>
            <a:endParaRPr lang="en-US" dirty="0">
              <a:solidFill>
                <a:prstClr val="black">
                  <a:tint val="82000"/>
                </a:prstClr>
              </a:solidFill>
            </a:endParaRPr>
          </a:p>
        </p:txBody>
      </p:sp>
      <p:sp>
        <p:nvSpPr>
          <p:cNvPr id="9" name="Slide Number Placeholder 8">
            <a:extLst>
              <a:ext uri="{FF2B5EF4-FFF2-40B4-BE49-F238E27FC236}">
                <a16:creationId xmlns:a16="http://schemas.microsoft.com/office/drawing/2014/main" xmlns="" id="{6B1BC233-4D80-2621-74B7-61EE081ACBED}"/>
              </a:ext>
            </a:extLst>
          </p:cNvPr>
          <p:cNvSpPr>
            <a:spLocks noGrp="1"/>
          </p:cNvSpPr>
          <p:nvPr>
            <p:ph type="sldNum" sz="quarter" idx="12"/>
          </p:nvPr>
        </p:nvSpPr>
        <p:spPr/>
        <p:txBody>
          <a:body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spTree>
    <p:extLst>
      <p:ext uri="{BB962C8B-B14F-4D97-AF65-F5344CB8AC3E}">
        <p14:creationId xmlns:p14="http://schemas.microsoft.com/office/powerpoint/2010/main" val="2614201664"/>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4B81ED-61B8-3BCA-EEE8-24EA74E0A4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B778F763-37BD-220B-9B64-D6F8B1B5F159}"/>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4" name="Footer Placeholder 3">
            <a:extLst>
              <a:ext uri="{FF2B5EF4-FFF2-40B4-BE49-F238E27FC236}">
                <a16:creationId xmlns:a16="http://schemas.microsoft.com/office/drawing/2014/main" xmlns="" id="{3A478A53-9DB3-7F59-332B-E38F42C63396}"/>
              </a:ext>
            </a:extLst>
          </p:cNvPr>
          <p:cNvSpPr>
            <a:spLocks noGrp="1"/>
          </p:cNvSpPr>
          <p:nvPr>
            <p:ph type="ftr" sz="quarter" idx="11"/>
          </p:nvPr>
        </p:nvSpPr>
        <p:spPr/>
        <p:txBody>
          <a:bodyPr/>
          <a:lstStyle/>
          <a:p>
            <a:endParaRPr lang="en-US" dirty="0">
              <a:solidFill>
                <a:prstClr val="black">
                  <a:tint val="82000"/>
                </a:prstClr>
              </a:solidFill>
            </a:endParaRPr>
          </a:p>
        </p:txBody>
      </p:sp>
      <p:sp>
        <p:nvSpPr>
          <p:cNvPr id="5" name="Slide Number Placeholder 4">
            <a:extLst>
              <a:ext uri="{FF2B5EF4-FFF2-40B4-BE49-F238E27FC236}">
                <a16:creationId xmlns:a16="http://schemas.microsoft.com/office/drawing/2014/main" xmlns="" id="{7AFE72E9-75FE-C9A0-4777-A56730712AD4}"/>
              </a:ext>
            </a:extLst>
          </p:cNvPr>
          <p:cNvSpPr>
            <a:spLocks noGrp="1"/>
          </p:cNvSpPr>
          <p:nvPr>
            <p:ph type="sldNum" sz="quarter" idx="12"/>
          </p:nvPr>
        </p:nvSpPr>
        <p:spPr/>
        <p:txBody>
          <a:body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spTree>
    <p:extLst>
      <p:ext uri="{BB962C8B-B14F-4D97-AF65-F5344CB8AC3E}">
        <p14:creationId xmlns:p14="http://schemas.microsoft.com/office/powerpoint/2010/main" val="3542204817"/>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0A68297-9E41-3937-B5A6-88FC6F149D33}"/>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3" name="Footer Placeholder 2">
            <a:extLst>
              <a:ext uri="{FF2B5EF4-FFF2-40B4-BE49-F238E27FC236}">
                <a16:creationId xmlns:a16="http://schemas.microsoft.com/office/drawing/2014/main" xmlns="" id="{729EB79B-2D01-E3AA-ACE3-26B9D0AF4CF3}"/>
              </a:ext>
            </a:extLst>
          </p:cNvPr>
          <p:cNvSpPr>
            <a:spLocks noGrp="1"/>
          </p:cNvSpPr>
          <p:nvPr>
            <p:ph type="ftr" sz="quarter" idx="11"/>
          </p:nvPr>
        </p:nvSpPr>
        <p:spPr/>
        <p:txBody>
          <a:bodyPr/>
          <a:lstStyle/>
          <a:p>
            <a:endParaRPr lang="en-US" dirty="0">
              <a:solidFill>
                <a:prstClr val="black">
                  <a:tint val="82000"/>
                </a:prstClr>
              </a:solidFill>
            </a:endParaRPr>
          </a:p>
        </p:txBody>
      </p:sp>
      <p:sp>
        <p:nvSpPr>
          <p:cNvPr id="4" name="Slide Number Placeholder 3">
            <a:extLst>
              <a:ext uri="{FF2B5EF4-FFF2-40B4-BE49-F238E27FC236}">
                <a16:creationId xmlns:a16="http://schemas.microsoft.com/office/drawing/2014/main" xmlns="" id="{FF3AEFA2-1213-83AF-EA7D-E9757427F23C}"/>
              </a:ext>
            </a:extLst>
          </p:cNvPr>
          <p:cNvSpPr>
            <a:spLocks noGrp="1"/>
          </p:cNvSpPr>
          <p:nvPr>
            <p:ph type="sldNum" sz="quarter" idx="12"/>
          </p:nvPr>
        </p:nvSpPr>
        <p:spPr/>
        <p:txBody>
          <a:body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spTree>
    <p:extLst>
      <p:ext uri="{BB962C8B-B14F-4D97-AF65-F5344CB8AC3E}">
        <p14:creationId xmlns:p14="http://schemas.microsoft.com/office/powerpoint/2010/main" val="4077104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735992-CBDE-5FE0-3AFF-6502F81114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BF8385C-55AB-778E-AE6E-AD7AD45C0F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8AE41DF5-4FDB-479A-5F85-9BB637652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EB21C4C-6FBD-27B2-ADF7-2E579E934F98}"/>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6" name="Footer Placeholder 5">
            <a:extLst>
              <a:ext uri="{FF2B5EF4-FFF2-40B4-BE49-F238E27FC236}">
                <a16:creationId xmlns:a16="http://schemas.microsoft.com/office/drawing/2014/main" xmlns="" id="{11A9EE95-CEF6-186D-2348-0F0E256F4CBD}"/>
              </a:ext>
            </a:extLst>
          </p:cNvPr>
          <p:cNvSpPr>
            <a:spLocks noGrp="1"/>
          </p:cNvSpPr>
          <p:nvPr>
            <p:ph type="ftr" sz="quarter" idx="11"/>
          </p:nvPr>
        </p:nvSpPr>
        <p:spPr/>
        <p:txBody>
          <a:bodyPr/>
          <a:lstStyle/>
          <a:p>
            <a:endParaRPr lang="en-US" dirty="0">
              <a:solidFill>
                <a:prstClr val="black">
                  <a:tint val="82000"/>
                </a:prstClr>
              </a:solidFill>
            </a:endParaRPr>
          </a:p>
        </p:txBody>
      </p:sp>
      <p:sp>
        <p:nvSpPr>
          <p:cNvPr id="7" name="Slide Number Placeholder 6">
            <a:extLst>
              <a:ext uri="{FF2B5EF4-FFF2-40B4-BE49-F238E27FC236}">
                <a16:creationId xmlns:a16="http://schemas.microsoft.com/office/drawing/2014/main" xmlns="" id="{DAB1CB3E-0493-61FD-0B1F-AA1577A539B8}"/>
              </a:ext>
            </a:extLst>
          </p:cNvPr>
          <p:cNvSpPr>
            <a:spLocks noGrp="1"/>
          </p:cNvSpPr>
          <p:nvPr>
            <p:ph type="sldNum" sz="quarter" idx="12"/>
          </p:nvPr>
        </p:nvSpPr>
        <p:spPr/>
        <p:txBody>
          <a:body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spTree>
    <p:extLst>
      <p:ext uri="{BB962C8B-B14F-4D97-AF65-F5344CB8AC3E}">
        <p14:creationId xmlns:p14="http://schemas.microsoft.com/office/powerpoint/2010/main" val="2911775059"/>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35E721-9604-35CE-2BA9-EEDFEC053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38D1E20-89AF-E8F4-CEB0-5920A4D31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1437EC42-C2E0-F4E3-497F-3BC6380BF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30492E-87EA-00D7-D9F8-7D3917576F9A}"/>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6" name="Footer Placeholder 5">
            <a:extLst>
              <a:ext uri="{FF2B5EF4-FFF2-40B4-BE49-F238E27FC236}">
                <a16:creationId xmlns:a16="http://schemas.microsoft.com/office/drawing/2014/main" xmlns="" id="{D3558DD2-A7BF-BF32-59F6-1C87E92FFF97}"/>
              </a:ext>
            </a:extLst>
          </p:cNvPr>
          <p:cNvSpPr>
            <a:spLocks noGrp="1"/>
          </p:cNvSpPr>
          <p:nvPr>
            <p:ph type="ftr" sz="quarter" idx="11"/>
          </p:nvPr>
        </p:nvSpPr>
        <p:spPr/>
        <p:txBody>
          <a:bodyPr/>
          <a:lstStyle/>
          <a:p>
            <a:endParaRPr lang="en-US" dirty="0">
              <a:solidFill>
                <a:prstClr val="black">
                  <a:tint val="82000"/>
                </a:prstClr>
              </a:solidFill>
            </a:endParaRPr>
          </a:p>
        </p:txBody>
      </p:sp>
      <p:sp>
        <p:nvSpPr>
          <p:cNvPr id="7" name="Slide Number Placeholder 6">
            <a:extLst>
              <a:ext uri="{FF2B5EF4-FFF2-40B4-BE49-F238E27FC236}">
                <a16:creationId xmlns:a16="http://schemas.microsoft.com/office/drawing/2014/main" xmlns="" id="{F28692FC-BA76-D66D-F1A2-CCD7DEAC5A85}"/>
              </a:ext>
            </a:extLst>
          </p:cNvPr>
          <p:cNvSpPr>
            <a:spLocks noGrp="1"/>
          </p:cNvSpPr>
          <p:nvPr>
            <p:ph type="sldNum" sz="quarter" idx="12"/>
          </p:nvPr>
        </p:nvSpPr>
        <p:spPr/>
        <p:txBody>
          <a:body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spTree>
    <p:extLst>
      <p:ext uri="{BB962C8B-B14F-4D97-AF65-F5344CB8AC3E}">
        <p14:creationId xmlns:p14="http://schemas.microsoft.com/office/powerpoint/2010/main" val="284676079"/>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53F86D-5BB9-572F-FAF2-C7E69B778FD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EE1A40B-5638-3FD0-657D-F5C3ED059C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5B34A7E-41F9-DA80-FF51-B8405B673FCD}"/>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5" name="Footer Placeholder 4">
            <a:extLst>
              <a:ext uri="{FF2B5EF4-FFF2-40B4-BE49-F238E27FC236}">
                <a16:creationId xmlns:a16="http://schemas.microsoft.com/office/drawing/2014/main" xmlns="" id="{8451ECD0-54F9-8CF7-590E-CD732F3D3026}"/>
              </a:ext>
            </a:extLst>
          </p:cNvPr>
          <p:cNvSpPr>
            <a:spLocks noGrp="1"/>
          </p:cNvSpPr>
          <p:nvPr>
            <p:ph type="ftr" sz="quarter" idx="11"/>
          </p:nvPr>
        </p:nvSpPr>
        <p:spPr/>
        <p:txBody>
          <a:bodyPr/>
          <a:lstStyle/>
          <a:p>
            <a:endParaRPr lang="en-US" dirty="0">
              <a:solidFill>
                <a:prstClr val="black">
                  <a:tint val="82000"/>
                </a:prstClr>
              </a:solidFill>
            </a:endParaRPr>
          </a:p>
        </p:txBody>
      </p:sp>
      <p:sp>
        <p:nvSpPr>
          <p:cNvPr id="6" name="Slide Number Placeholder 5">
            <a:extLst>
              <a:ext uri="{FF2B5EF4-FFF2-40B4-BE49-F238E27FC236}">
                <a16:creationId xmlns:a16="http://schemas.microsoft.com/office/drawing/2014/main" xmlns="" id="{A6EFE7D5-FC19-543C-44D3-C41310612AA9}"/>
              </a:ext>
            </a:extLst>
          </p:cNvPr>
          <p:cNvSpPr>
            <a:spLocks noGrp="1"/>
          </p:cNvSpPr>
          <p:nvPr>
            <p:ph type="sldNum" sz="quarter" idx="12"/>
          </p:nvPr>
        </p:nvSpPr>
        <p:spPr/>
        <p:txBody>
          <a:body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spTree>
    <p:extLst>
      <p:ext uri="{BB962C8B-B14F-4D97-AF65-F5344CB8AC3E}">
        <p14:creationId xmlns:p14="http://schemas.microsoft.com/office/powerpoint/2010/main" val="524815516"/>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A5A8BAD-878A-420D-FCE3-1144141025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6F37F4D-D2EC-237A-227E-5D279452ED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27F48EE-D2FF-A3B6-D611-A7F97DBE021A}"/>
              </a:ext>
            </a:extLst>
          </p:cNvPr>
          <p:cNvSpPr>
            <a:spLocks noGrp="1"/>
          </p:cNvSpPr>
          <p:nvPr>
            <p:ph type="dt" sz="half" idx="10"/>
          </p:nvPr>
        </p:nvSpPr>
        <p:spPr/>
        <p:txBody>
          <a:bodyPr/>
          <a:lstStyle/>
          <a:p>
            <a:fld id="{B61BEF0D-F0BB-DE4B-95CE-6DB70DBA9567}" type="datetimeFigureOut">
              <a:rPr lang="en-US" smtClean="0">
                <a:solidFill>
                  <a:prstClr val="black">
                    <a:tint val="82000"/>
                  </a:prstClr>
                </a:solidFill>
              </a:rPr>
              <a:pPr/>
              <a:t>6/5/2026</a:t>
            </a:fld>
            <a:endParaRPr lang="en-US" dirty="0">
              <a:solidFill>
                <a:prstClr val="black">
                  <a:tint val="82000"/>
                </a:prstClr>
              </a:solidFill>
            </a:endParaRPr>
          </a:p>
        </p:txBody>
      </p:sp>
      <p:sp>
        <p:nvSpPr>
          <p:cNvPr id="5" name="Footer Placeholder 4">
            <a:extLst>
              <a:ext uri="{FF2B5EF4-FFF2-40B4-BE49-F238E27FC236}">
                <a16:creationId xmlns:a16="http://schemas.microsoft.com/office/drawing/2014/main" xmlns="" id="{E377BC4D-AC60-C64A-DC57-4255D0452F46}"/>
              </a:ext>
            </a:extLst>
          </p:cNvPr>
          <p:cNvSpPr>
            <a:spLocks noGrp="1"/>
          </p:cNvSpPr>
          <p:nvPr>
            <p:ph type="ftr" sz="quarter" idx="11"/>
          </p:nvPr>
        </p:nvSpPr>
        <p:spPr/>
        <p:txBody>
          <a:bodyPr/>
          <a:lstStyle/>
          <a:p>
            <a:endParaRPr lang="en-US" dirty="0">
              <a:solidFill>
                <a:prstClr val="black">
                  <a:tint val="82000"/>
                </a:prstClr>
              </a:solidFill>
            </a:endParaRPr>
          </a:p>
        </p:txBody>
      </p:sp>
      <p:sp>
        <p:nvSpPr>
          <p:cNvPr id="6" name="Slide Number Placeholder 5">
            <a:extLst>
              <a:ext uri="{FF2B5EF4-FFF2-40B4-BE49-F238E27FC236}">
                <a16:creationId xmlns:a16="http://schemas.microsoft.com/office/drawing/2014/main" xmlns="" id="{FEA80D90-3380-1807-8AB7-DF92FD5C4948}"/>
              </a:ext>
            </a:extLst>
          </p:cNvPr>
          <p:cNvSpPr>
            <a:spLocks noGrp="1"/>
          </p:cNvSpPr>
          <p:nvPr>
            <p:ph type="sldNum" sz="quarter" idx="12"/>
          </p:nvPr>
        </p:nvSpPr>
        <p:spPr/>
        <p:txBody>
          <a:body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spTree>
    <p:extLst>
      <p:ext uri="{BB962C8B-B14F-4D97-AF65-F5344CB8AC3E}">
        <p14:creationId xmlns:p14="http://schemas.microsoft.com/office/powerpoint/2010/main" val="713992765"/>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en-US"/>
          </a:p>
        </p:txBody>
      </p:sp>
      <p:sp>
        <p:nvSpPr>
          <p:cNvPr id="3" name="Satura vietturis 2"/>
          <p:cNvSpPr>
            <a:spLocks noGrp="1"/>
          </p:cNvSpPr>
          <p:nvPr>
            <p:ph sz="half" idx="1"/>
          </p:nvPr>
        </p:nvSpPr>
        <p:spPr>
          <a:xfrm>
            <a:off x="838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Satura vietturis 3"/>
          <p:cNvSpPr>
            <a:spLocks noGrp="1"/>
          </p:cNvSpPr>
          <p:nvPr>
            <p:ph sz="half" idx="2"/>
          </p:nvPr>
        </p:nvSpPr>
        <p:spPr>
          <a:xfrm>
            <a:off x="6172200" y="1825625"/>
            <a:ext cx="5181600" cy="435133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5" name="Datuma vietturis 4"/>
          <p:cNvSpPr>
            <a:spLocks noGrp="1"/>
          </p:cNvSpPr>
          <p:nvPr>
            <p:ph type="dt" sz="half" idx="10"/>
          </p:nvPr>
        </p:nvSpPr>
        <p:spPr/>
        <p:txBody>
          <a:bodyPr/>
          <a:lstStyle/>
          <a:p>
            <a:fld id="{85A62288-14F2-4DBA-9F77-647616BDC65E}" type="datetimeFigureOut">
              <a:rPr lang="en-US" smtClean="0"/>
              <a:t>6/5/2026</a:t>
            </a:fld>
            <a:endParaRPr lang="en-US"/>
          </a:p>
        </p:txBody>
      </p:sp>
      <p:sp>
        <p:nvSpPr>
          <p:cNvPr id="6" name="Kājenes vietturis 5"/>
          <p:cNvSpPr>
            <a:spLocks noGrp="1"/>
          </p:cNvSpPr>
          <p:nvPr>
            <p:ph type="ftr" sz="quarter" idx="11"/>
          </p:nvPr>
        </p:nvSpPr>
        <p:spPr/>
        <p:txBody>
          <a:bodyPr/>
          <a:lstStyle/>
          <a:p>
            <a:endParaRPr lang="en-US"/>
          </a:p>
        </p:txBody>
      </p:sp>
      <p:sp>
        <p:nvSpPr>
          <p:cNvPr id="7" name="Slaida numura vietturis 6"/>
          <p:cNvSpPr>
            <a:spLocks noGrp="1"/>
          </p:cNvSpPr>
          <p:nvPr>
            <p:ph type="sldNum" sz="quarter" idx="12"/>
          </p:nvPr>
        </p:nvSpPr>
        <p:spPr/>
        <p:txBody>
          <a:bodyPr/>
          <a:lstStyle/>
          <a:p>
            <a:fld id="{11557806-D88C-4AD1-B792-E12FF318E246}" type="slidenum">
              <a:rPr lang="en-US" smtClean="0"/>
              <a:t>‹#›</a:t>
            </a:fld>
            <a:endParaRPr lang="en-US"/>
          </a:p>
        </p:txBody>
      </p:sp>
    </p:spTree>
    <p:extLst>
      <p:ext uri="{BB962C8B-B14F-4D97-AF65-F5344CB8AC3E}">
        <p14:creationId xmlns:p14="http://schemas.microsoft.com/office/powerpoint/2010/main" val="18407917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In slide">
    <p:spTree>
      <p:nvGrpSpPr>
        <p:cNvPr id="1" name=""/>
        <p:cNvGrpSpPr/>
        <p:nvPr/>
      </p:nvGrpSpPr>
      <p:grpSpPr>
        <a:xfrm>
          <a:off x="0" y="0"/>
          <a:ext cx="0" cy="0"/>
          <a:chOff x="0" y="0"/>
          <a:chExt cx="0" cy="0"/>
        </a:xfrm>
      </p:grpSpPr>
      <p:sp>
        <p:nvSpPr>
          <p:cNvPr id="18" name="Title 1"/>
          <p:cNvSpPr>
            <a:spLocks noGrp="1"/>
          </p:cNvSpPr>
          <p:nvPr>
            <p:ph type="title"/>
          </p:nvPr>
        </p:nvSpPr>
        <p:spPr>
          <a:xfrm>
            <a:off x="468000" y="418653"/>
            <a:ext cx="6899564" cy="634083"/>
          </a:xfrm>
          <a:prstGeom prst="rect">
            <a:avLst/>
          </a:prstGeom>
        </p:spPr>
        <p:txBody>
          <a:bodyPr>
            <a:normAutofit/>
          </a:bodyPr>
          <a:lstStyle>
            <a:lvl1pPr algn="l">
              <a:lnSpc>
                <a:spcPts val="3600"/>
              </a:lnSpc>
              <a:defRPr sz="3200" b="1" cap="none" baseline="0">
                <a:solidFill>
                  <a:srgbClr val="00B0F0"/>
                </a:solidFill>
                <a:latin typeface="Arial" panose="020B0604020202020204" pitchFamily="34" charset="0"/>
                <a:cs typeface="Arial" panose="020B0604020202020204" pitchFamily="34" charset="0"/>
              </a:defRPr>
            </a:lvl1pPr>
          </a:lstStyle>
          <a:p>
            <a:endParaRPr lang="en-GB"/>
          </a:p>
        </p:txBody>
      </p:sp>
      <p:sp>
        <p:nvSpPr>
          <p:cNvPr id="19" name="Content Placeholder 2"/>
          <p:cNvSpPr>
            <a:spLocks noGrp="1"/>
          </p:cNvSpPr>
          <p:nvPr>
            <p:ph idx="1"/>
          </p:nvPr>
        </p:nvSpPr>
        <p:spPr>
          <a:xfrm>
            <a:off x="468000" y="2046825"/>
            <a:ext cx="11129129" cy="3353567"/>
          </a:xfrm>
          <a:prstGeom prst="rect">
            <a:avLst/>
          </a:prstGeom>
        </p:spPr>
        <p:txBody>
          <a:bodyPr>
            <a:normAutofit/>
          </a:bodyPr>
          <a:lstStyle>
            <a:lvl1pPr marL="0" indent="0">
              <a:buNone/>
              <a:defRPr sz="2400" b="1">
                <a:latin typeface="Arial" panose="020B0604020202020204" pitchFamily="34" charset="0"/>
                <a:cs typeface="Arial" panose="020B0604020202020204" pitchFamily="34" charset="0"/>
              </a:defRPr>
            </a:lvl1pPr>
            <a:lvl2pPr>
              <a:defRPr sz="3733">
                <a:latin typeface="Arial" panose="020B0604020202020204" pitchFamily="34" charset="0"/>
                <a:cs typeface="Arial" panose="020B0604020202020204" pitchFamily="34" charset="0"/>
              </a:defRPr>
            </a:lvl2pPr>
            <a:lvl3pPr>
              <a:defRPr sz="3200">
                <a:latin typeface="Arial" panose="020B0604020202020204" pitchFamily="34" charset="0"/>
                <a:cs typeface="Arial" panose="020B0604020202020204" pitchFamily="34" charset="0"/>
              </a:defRPr>
            </a:lvl3pPr>
            <a:lvl4pPr>
              <a:defRPr sz="2667">
                <a:latin typeface="Arial" panose="020B0604020202020204" pitchFamily="34" charset="0"/>
                <a:cs typeface="Arial" panose="020B0604020202020204" pitchFamily="34" charset="0"/>
              </a:defRPr>
            </a:lvl4pPr>
            <a:lvl5pPr>
              <a:defRPr sz="2667">
                <a:latin typeface="Arial" panose="020B0604020202020204" pitchFamily="34" charset="0"/>
                <a:cs typeface="Arial" panose="020B0604020202020204" pitchFamily="34" charset="0"/>
              </a:defRPr>
            </a:lvl5pPr>
            <a:lvl6pPr>
              <a:defRPr sz="2667"/>
            </a:lvl6pPr>
            <a:lvl7pPr>
              <a:defRPr sz="2667"/>
            </a:lvl7pPr>
            <a:lvl8pPr>
              <a:defRPr sz="2667"/>
            </a:lvl8pPr>
            <a:lvl9pPr>
              <a:defRPr sz="2667"/>
            </a:lvl9pPr>
          </a:lstStyle>
          <a:p>
            <a:pPr lvl="0"/>
            <a:r>
              <a:rPr lang="en-US"/>
              <a:t>Click to edit Master text styles</a:t>
            </a:r>
          </a:p>
        </p:txBody>
      </p:sp>
      <p:sp>
        <p:nvSpPr>
          <p:cNvPr id="5" name="Slide Number Placeholder 5">
            <a:extLst>
              <a:ext uri="{FF2B5EF4-FFF2-40B4-BE49-F238E27FC236}">
                <a16:creationId xmlns:a16="http://schemas.microsoft.com/office/drawing/2014/main" xmlns="" id="{2BC29A79-011E-42E1-8F14-92A0FACD700D}"/>
              </a:ext>
            </a:extLst>
          </p:cNvPr>
          <p:cNvSpPr>
            <a:spLocks noGrp="1"/>
          </p:cNvSpPr>
          <p:nvPr>
            <p:ph type="sldNum" sz="quarter" idx="4"/>
          </p:nvPr>
        </p:nvSpPr>
        <p:spPr>
          <a:xfrm>
            <a:off x="11184565" y="6364883"/>
            <a:ext cx="758032"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79B35624-E6C7-4EAC-983E-474C00997A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4035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In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2BC29A79-011E-42E1-8F14-92A0FACD700D}"/>
              </a:ext>
            </a:extLst>
          </p:cNvPr>
          <p:cNvSpPr>
            <a:spLocks noGrp="1"/>
          </p:cNvSpPr>
          <p:nvPr>
            <p:ph type="sldNum" sz="quarter" idx="4"/>
          </p:nvPr>
        </p:nvSpPr>
        <p:spPr>
          <a:xfrm>
            <a:off x="11184565" y="6364883"/>
            <a:ext cx="758032"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79B35624-E6C7-4EAC-983E-474C00997AB4}" type="slidenum">
              <a:rPr lang="en-GB" smtClean="0">
                <a:solidFill>
                  <a:prstClr val="black">
                    <a:tint val="75000"/>
                  </a:prstClr>
                </a:solidFill>
              </a:rPr>
              <a:pPr/>
              <a:t>‹#›</a:t>
            </a:fld>
            <a:endParaRPr lang="en-GB">
              <a:solidFill>
                <a:prstClr val="black">
                  <a:tint val="75000"/>
                </a:prstClr>
              </a:solidFill>
            </a:endParaRPr>
          </a:p>
        </p:txBody>
      </p:sp>
      <p:sp>
        <p:nvSpPr>
          <p:cNvPr id="3" name="Title 1">
            <a:extLst>
              <a:ext uri="{FF2B5EF4-FFF2-40B4-BE49-F238E27FC236}">
                <a16:creationId xmlns:a16="http://schemas.microsoft.com/office/drawing/2014/main" xmlns="" id="{EFE57DB2-0F3D-4AEE-8410-3716FECC36CF}"/>
              </a:ext>
            </a:extLst>
          </p:cNvPr>
          <p:cNvSpPr>
            <a:spLocks noGrp="1"/>
          </p:cNvSpPr>
          <p:nvPr>
            <p:ph type="title"/>
          </p:nvPr>
        </p:nvSpPr>
        <p:spPr>
          <a:xfrm>
            <a:off x="468000" y="418653"/>
            <a:ext cx="6899564" cy="634083"/>
          </a:xfrm>
          <a:prstGeom prst="rect">
            <a:avLst/>
          </a:prstGeom>
        </p:spPr>
        <p:txBody>
          <a:bodyPr>
            <a:normAutofit/>
          </a:bodyPr>
          <a:lstStyle>
            <a:lvl1pPr algn="l">
              <a:defRPr sz="3200" b="1" cap="none" baseline="0">
                <a:solidFill>
                  <a:srgbClr val="00B0F0"/>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374109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n slide 0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023BA1CE-8153-3765-17CB-932C7864C762}"/>
              </a:ext>
            </a:extLst>
          </p:cNvPr>
          <p:cNvSpPr>
            <a:spLocks noGrp="1"/>
          </p:cNvSpPr>
          <p:nvPr>
            <p:ph type="sldNum" sz="quarter" idx="4"/>
          </p:nvPr>
        </p:nvSpPr>
        <p:spPr>
          <a:xfrm>
            <a:off x="11286323" y="6375600"/>
            <a:ext cx="580074"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79B35624-E6C7-4EAC-983E-474C00997AB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2672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2 Slide Title 1">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27114D6-E2A0-BB7F-D120-F920E817C802}"/>
              </a:ext>
            </a:extLst>
          </p:cNvPr>
          <p:cNvSpPr>
            <a:spLocks noGrp="1"/>
          </p:cNvSpPr>
          <p:nvPr>
            <p:ph type="title"/>
          </p:nvPr>
        </p:nvSpPr>
        <p:spPr>
          <a:xfrm>
            <a:off x="323850" y="2339181"/>
            <a:ext cx="5281613" cy="2179638"/>
          </a:xfrm>
        </p:spPr>
        <p:txBody>
          <a:bodyPr wrap="square" anchor="ctr" anchorCtr="0">
            <a:noAutofit/>
          </a:bodyPr>
          <a:lstStyle>
            <a:lvl1pP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6B01575F-C481-6715-1865-C24DCDB56C33}"/>
              </a:ext>
            </a:extLst>
          </p:cNvPr>
          <p:cNvSpPr>
            <a:spLocks noGrp="1"/>
          </p:cNvSpPr>
          <p:nvPr>
            <p:ph type="ftr" sz="quarter" idx="11"/>
          </p:nvPr>
        </p:nvSpPr>
        <p:spPr/>
        <p:txBody>
          <a:bodyPr/>
          <a:lstStyle/>
          <a:p>
            <a:pPr defTabSz="814318">
              <a:defRPr/>
            </a:pPr>
            <a:r>
              <a:rPr lang="en-US">
                <a:solidFill>
                  <a:prstClr val="black">
                    <a:tint val="82000"/>
                  </a:prstClr>
                </a:solidFill>
              </a:rPr>
              <a:t>Session ID: BRKSEC-XXXX</a:t>
            </a:r>
            <a:endParaRPr lang="en-US" dirty="0">
              <a:solidFill>
                <a:prstClr val="black">
                  <a:tint val="82000"/>
                </a:prstClr>
              </a:solidFill>
            </a:endParaRPr>
          </a:p>
        </p:txBody>
      </p:sp>
      <p:sp>
        <p:nvSpPr>
          <p:cNvPr id="3" name="Slide Number Placeholder 2">
            <a:extLst>
              <a:ext uri="{FF2B5EF4-FFF2-40B4-BE49-F238E27FC236}">
                <a16:creationId xmlns:a16="http://schemas.microsoft.com/office/drawing/2014/main" xmlns="" id="{F288B697-7FF8-033A-E0D2-4C2717BFD5E6}"/>
              </a:ext>
            </a:extLst>
          </p:cNvPr>
          <p:cNvSpPr>
            <a:spLocks noGrp="1"/>
          </p:cNvSpPr>
          <p:nvPr>
            <p:ph type="sldNum" sz="quarter" idx="10"/>
          </p:nvPr>
        </p:nvSpPr>
        <p:spPr/>
        <p:txBody>
          <a:bodyPr/>
          <a:lstStyle/>
          <a:p>
            <a:fld id="{C3C42FAE-7A31-41D3-A712-51D9B15D0B10}" type="slidenum">
              <a:rPr lang="en-US" smtClean="0">
                <a:solidFill>
                  <a:prstClr val="black">
                    <a:tint val="82000"/>
                  </a:prstClr>
                </a:solidFill>
              </a:rPr>
              <a:pPr/>
              <a:t>‹#›</a:t>
            </a:fld>
            <a:endParaRPr lang="en-US" dirty="0">
              <a:solidFill>
                <a:prstClr val="black">
                  <a:tint val="82000"/>
                </a:prstClr>
              </a:solidFill>
            </a:endParaRPr>
          </a:p>
        </p:txBody>
      </p:sp>
    </p:spTree>
    <p:extLst>
      <p:ext uri="{BB962C8B-B14F-4D97-AF65-F5344CB8AC3E}">
        <p14:creationId xmlns:p14="http://schemas.microsoft.com/office/powerpoint/2010/main" val="311732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2 Slide Title, Char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27114D6-E2A0-BB7F-D120-F920E817C802}"/>
              </a:ext>
            </a:extLst>
          </p:cNvPr>
          <p:cNvSpPr>
            <a:spLocks noGrp="1"/>
          </p:cNvSpPr>
          <p:nvPr>
            <p:ph type="title"/>
          </p:nvPr>
        </p:nvSpPr>
        <p:spPr>
          <a:xfrm>
            <a:off x="323850" y="2339181"/>
            <a:ext cx="5281613" cy="2179638"/>
          </a:xfrm>
        </p:spPr>
        <p:txBody>
          <a:bodyPr wrap="square" anchor="ctr" anchorCtr="0">
            <a:noAutofit/>
          </a:bodyPr>
          <a:lstStyle>
            <a:lvl1pPr>
              <a:defRPr/>
            </a:lvl1pPr>
          </a:lstStyle>
          <a:p>
            <a:r>
              <a:rPr lang="en-US"/>
              <a:t>Click to edit Master title style</a:t>
            </a:r>
            <a:endParaRPr lang="en-US" dirty="0"/>
          </a:p>
        </p:txBody>
      </p:sp>
      <p:sp>
        <p:nvSpPr>
          <p:cNvPr id="6" name="Chart Placeholder 5">
            <a:extLst>
              <a:ext uri="{FF2B5EF4-FFF2-40B4-BE49-F238E27FC236}">
                <a16:creationId xmlns:a16="http://schemas.microsoft.com/office/drawing/2014/main" xmlns="" id="{89EC94CF-F758-4A7C-3B39-A1EFC1EA815A}"/>
              </a:ext>
            </a:extLst>
          </p:cNvPr>
          <p:cNvSpPr>
            <a:spLocks noGrp="1"/>
          </p:cNvSpPr>
          <p:nvPr>
            <p:ph type="chart" sz="quarter" idx="12" hasCustomPrompt="1"/>
          </p:nvPr>
        </p:nvSpPr>
        <p:spPr>
          <a:xfrm>
            <a:off x="6581775" y="952500"/>
            <a:ext cx="4887913" cy="4968875"/>
          </a:xfrm>
        </p:spPr>
        <p:txBody>
          <a:bodyPr tIns="914400"/>
          <a:lstStyle>
            <a:lvl1pPr marL="0" indent="0" algn="ctr">
              <a:buNone/>
              <a:defRPr/>
            </a:lvl1pPr>
          </a:lstStyle>
          <a:p>
            <a:r>
              <a:rPr lang="en-US" dirty="0"/>
              <a:t>Click icon below to add chart</a:t>
            </a:r>
          </a:p>
        </p:txBody>
      </p:sp>
      <p:sp>
        <p:nvSpPr>
          <p:cNvPr id="4" name="Footer Placeholder 3">
            <a:extLst>
              <a:ext uri="{FF2B5EF4-FFF2-40B4-BE49-F238E27FC236}">
                <a16:creationId xmlns:a16="http://schemas.microsoft.com/office/drawing/2014/main" xmlns="" id="{6B01575F-C481-6715-1865-C24DCDB56C33}"/>
              </a:ext>
            </a:extLst>
          </p:cNvPr>
          <p:cNvSpPr>
            <a:spLocks noGrp="1"/>
          </p:cNvSpPr>
          <p:nvPr>
            <p:ph type="ftr" sz="quarter" idx="11"/>
          </p:nvPr>
        </p:nvSpPr>
        <p:spPr/>
        <p:txBody>
          <a:bodyPr/>
          <a:lstStyle/>
          <a:p>
            <a:pPr defTabSz="814318">
              <a:defRPr/>
            </a:pPr>
            <a:r>
              <a:rPr lang="en-US">
                <a:solidFill>
                  <a:prstClr val="black">
                    <a:tint val="82000"/>
                  </a:prstClr>
                </a:solidFill>
              </a:rPr>
              <a:t>Session ID: BRKSEC-XXXX</a:t>
            </a:r>
            <a:endParaRPr lang="en-US" dirty="0">
              <a:solidFill>
                <a:prstClr val="black">
                  <a:tint val="82000"/>
                </a:prstClr>
              </a:solidFill>
            </a:endParaRPr>
          </a:p>
        </p:txBody>
      </p:sp>
      <p:sp>
        <p:nvSpPr>
          <p:cNvPr id="3" name="Slide Number Placeholder 2">
            <a:extLst>
              <a:ext uri="{FF2B5EF4-FFF2-40B4-BE49-F238E27FC236}">
                <a16:creationId xmlns:a16="http://schemas.microsoft.com/office/drawing/2014/main" xmlns="" id="{F288B697-7FF8-033A-E0D2-4C2717BFD5E6}"/>
              </a:ext>
            </a:extLst>
          </p:cNvPr>
          <p:cNvSpPr>
            <a:spLocks noGrp="1"/>
          </p:cNvSpPr>
          <p:nvPr>
            <p:ph type="sldNum" sz="quarter" idx="10"/>
          </p:nvPr>
        </p:nvSpPr>
        <p:spPr/>
        <p:txBody>
          <a:bodyPr/>
          <a:lstStyle/>
          <a:p>
            <a:fld id="{C3C42FAE-7A31-41D3-A712-51D9B15D0B10}" type="slidenum">
              <a:rPr lang="en-US" smtClean="0">
                <a:solidFill>
                  <a:prstClr val="black">
                    <a:tint val="82000"/>
                  </a:prstClr>
                </a:solidFill>
              </a:rPr>
              <a:pPr/>
              <a:t>‹#›</a:t>
            </a:fld>
            <a:endParaRPr lang="en-US" dirty="0">
              <a:solidFill>
                <a:prstClr val="black">
                  <a:tint val="82000"/>
                </a:prstClr>
              </a:solidFill>
            </a:endParaRPr>
          </a:p>
        </p:txBody>
      </p:sp>
    </p:spTree>
    <p:extLst>
      <p:ext uri="{BB962C8B-B14F-4D97-AF65-F5344CB8AC3E}">
        <p14:creationId xmlns:p14="http://schemas.microsoft.com/office/powerpoint/2010/main" val="154196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Only 1">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27114D6-E2A0-BB7F-D120-F920E817C802}"/>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6B01575F-C481-6715-1865-C24DCDB56C33}"/>
              </a:ext>
            </a:extLst>
          </p:cNvPr>
          <p:cNvSpPr>
            <a:spLocks noGrp="1"/>
          </p:cNvSpPr>
          <p:nvPr>
            <p:ph type="ftr" sz="quarter" idx="11"/>
          </p:nvPr>
        </p:nvSpPr>
        <p:spPr/>
        <p:txBody>
          <a:bodyPr/>
          <a:lstStyle/>
          <a:p>
            <a:pPr defTabSz="814318">
              <a:defRPr/>
            </a:pPr>
            <a:r>
              <a:rPr lang="en-US">
                <a:solidFill>
                  <a:prstClr val="black">
                    <a:tint val="82000"/>
                  </a:prstClr>
                </a:solidFill>
              </a:rPr>
              <a:t>Session ID: BRKSEC-XXXX</a:t>
            </a:r>
            <a:endParaRPr lang="en-US" dirty="0">
              <a:solidFill>
                <a:prstClr val="black">
                  <a:tint val="82000"/>
                </a:prstClr>
              </a:solidFill>
            </a:endParaRPr>
          </a:p>
        </p:txBody>
      </p:sp>
      <p:sp>
        <p:nvSpPr>
          <p:cNvPr id="3" name="Slide Number Placeholder 2">
            <a:extLst>
              <a:ext uri="{FF2B5EF4-FFF2-40B4-BE49-F238E27FC236}">
                <a16:creationId xmlns:a16="http://schemas.microsoft.com/office/drawing/2014/main" xmlns="" id="{F288B697-7FF8-033A-E0D2-4C2717BFD5E6}"/>
              </a:ext>
            </a:extLst>
          </p:cNvPr>
          <p:cNvSpPr>
            <a:spLocks noGrp="1"/>
          </p:cNvSpPr>
          <p:nvPr>
            <p:ph type="sldNum" sz="quarter" idx="10"/>
          </p:nvPr>
        </p:nvSpPr>
        <p:spPr/>
        <p:txBody>
          <a:bodyPr/>
          <a:lstStyle/>
          <a:p>
            <a:fld id="{C3C42FAE-7A31-41D3-A712-51D9B15D0B10}" type="slidenum">
              <a:rPr lang="en-US" smtClean="0">
                <a:solidFill>
                  <a:prstClr val="black">
                    <a:tint val="82000"/>
                  </a:prstClr>
                </a:solidFill>
              </a:rPr>
              <a:pPr/>
              <a:t>‹#›</a:t>
            </a:fld>
            <a:endParaRPr lang="en-US" dirty="0">
              <a:solidFill>
                <a:prstClr val="black">
                  <a:tint val="82000"/>
                </a:prstClr>
              </a:solidFill>
            </a:endParaRPr>
          </a:p>
        </p:txBody>
      </p:sp>
    </p:spTree>
    <p:extLst>
      <p:ext uri="{BB962C8B-B14F-4D97-AF65-F5344CB8AC3E}">
        <p14:creationId xmlns:p14="http://schemas.microsoft.com/office/powerpoint/2010/main" val="273977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30C096-188E-49B6-86DE-C42C59E900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xmlns="" id="{2A6C7244-706D-4BFF-B029-5DDCC7721BA8}"/>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xmlns="" id="{F7F25A67-7CC3-4B1C-8660-2E5B621C5052}"/>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5" name="Footer Placeholder 4">
            <a:extLst>
              <a:ext uri="{FF2B5EF4-FFF2-40B4-BE49-F238E27FC236}">
                <a16:creationId xmlns:a16="http://schemas.microsoft.com/office/drawing/2014/main" xmlns="" id="{6A54787C-3B4C-46CE-8FD6-4F4B3584BEEB}"/>
              </a:ext>
            </a:extLst>
          </p:cNvPr>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a:extLst>
              <a:ext uri="{FF2B5EF4-FFF2-40B4-BE49-F238E27FC236}">
                <a16:creationId xmlns:a16="http://schemas.microsoft.com/office/drawing/2014/main" xmlns="" id="{341DB0DB-54BF-4AE0-B607-99F7F5B713B3}"/>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6916141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6897A0-A3BA-496E-854E-75AA85DD827A}"/>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2403E750-9DAC-4F7E-97BB-B490971AA8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AFABA4DD-CAC9-4565-9D8C-C2ABA4E18FCE}"/>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5" name="Footer Placeholder 4">
            <a:extLst>
              <a:ext uri="{FF2B5EF4-FFF2-40B4-BE49-F238E27FC236}">
                <a16:creationId xmlns:a16="http://schemas.microsoft.com/office/drawing/2014/main" xmlns="" id="{7CBF852D-8F09-4F86-A3EC-0CEF23643659}"/>
              </a:ext>
            </a:extLst>
          </p:cNvPr>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a:extLst>
              <a:ext uri="{FF2B5EF4-FFF2-40B4-BE49-F238E27FC236}">
                <a16:creationId xmlns:a16="http://schemas.microsoft.com/office/drawing/2014/main" xmlns="" id="{4DD1E3EA-8867-4A40-BD85-9B161A38C8C4}"/>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072147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59CFB1-A05D-4BDC-9805-2A5B08F2A9A6}"/>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xmlns="" id="{CF5E004C-A429-4D67-9099-BE824DE1FC87}"/>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5687638-DE77-4A2B-B683-29DAA3BFB8C3}"/>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5" name="Footer Placeholder 4">
            <a:extLst>
              <a:ext uri="{FF2B5EF4-FFF2-40B4-BE49-F238E27FC236}">
                <a16:creationId xmlns:a16="http://schemas.microsoft.com/office/drawing/2014/main" xmlns="" id="{943D6DD7-58B5-46A8-A6E9-FE43245AA2DA}"/>
              </a:ext>
            </a:extLst>
          </p:cNvPr>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a:extLst>
              <a:ext uri="{FF2B5EF4-FFF2-40B4-BE49-F238E27FC236}">
                <a16:creationId xmlns:a16="http://schemas.microsoft.com/office/drawing/2014/main" xmlns="" id="{6D54DFB2-64FB-4ECA-BF10-9DCBD2C072F3}"/>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551028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713EB-6231-4E38-A3B8-366A8EF52643}"/>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5CB8620C-5414-4C2B-BD30-B0E494C975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xmlns="" id="{3C7CCEC1-A949-4AB1-9394-B608436D69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xmlns="" id="{616FB094-5AB2-44E1-8986-14A617C02250}"/>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6" name="Footer Placeholder 5">
            <a:extLst>
              <a:ext uri="{FF2B5EF4-FFF2-40B4-BE49-F238E27FC236}">
                <a16:creationId xmlns:a16="http://schemas.microsoft.com/office/drawing/2014/main" xmlns="" id="{E7568089-A277-44F8-B0E1-7A6E0BE7A000}"/>
              </a:ext>
            </a:extLst>
          </p:cNvPr>
          <p:cNvSpPr>
            <a:spLocks noGrp="1"/>
          </p:cNvSpPr>
          <p:nvPr>
            <p:ph type="ftr" sz="quarter" idx="11"/>
          </p:nvPr>
        </p:nvSpPr>
        <p:spPr/>
        <p:txBody>
          <a:bodyPr/>
          <a:lstStyle/>
          <a:p>
            <a:endParaRPr lang="lv-LV">
              <a:solidFill>
                <a:prstClr val="black">
                  <a:tint val="75000"/>
                </a:prstClr>
              </a:solidFill>
            </a:endParaRPr>
          </a:p>
        </p:txBody>
      </p:sp>
      <p:sp>
        <p:nvSpPr>
          <p:cNvPr id="7" name="Slide Number Placeholder 6">
            <a:extLst>
              <a:ext uri="{FF2B5EF4-FFF2-40B4-BE49-F238E27FC236}">
                <a16:creationId xmlns:a16="http://schemas.microsoft.com/office/drawing/2014/main" xmlns="" id="{E6C5F541-9A5F-483A-84A1-D9057322D28D}"/>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6096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smtClean="0"/>
              <a:t>Rediģēt šablona virsraksta stilu</a:t>
            </a:r>
            <a:endParaRPr lang="en-US"/>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7" name="Datuma vietturis 6"/>
          <p:cNvSpPr>
            <a:spLocks noGrp="1"/>
          </p:cNvSpPr>
          <p:nvPr>
            <p:ph type="dt" sz="half" idx="10"/>
          </p:nvPr>
        </p:nvSpPr>
        <p:spPr/>
        <p:txBody>
          <a:bodyPr/>
          <a:lstStyle/>
          <a:p>
            <a:fld id="{85A62288-14F2-4DBA-9F77-647616BDC65E}" type="datetimeFigureOut">
              <a:rPr lang="en-US" smtClean="0"/>
              <a:t>6/5/2026</a:t>
            </a:fld>
            <a:endParaRPr lang="en-US"/>
          </a:p>
        </p:txBody>
      </p:sp>
      <p:sp>
        <p:nvSpPr>
          <p:cNvPr id="8" name="Kājenes vietturis 7"/>
          <p:cNvSpPr>
            <a:spLocks noGrp="1"/>
          </p:cNvSpPr>
          <p:nvPr>
            <p:ph type="ftr" sz="quarter" idx="11"/>
          </p:nvPr>
        </p:nvSpPr>
        <p:spPr/>
        <p:txBody>
          <a:bodyPr/>
          <a:lstStyle/>
          <a:p>
            <a:endParaRPr lang="en-US"/>
          </a:p>
        </p:txBody>
      </p:sp>
      <p:sp>
        <p:nvSpPr>
          <p:cNvPr id="9" name="Slaida numura vietturis 8"/>
          <p:cNvSpPr>
            <a:spLocks noGrp="1"/>
          </p:cNvSpPr>
          <p:nvPr>
            <p:ph type="sldNum" sz="quarter" idx="12"/>
          </p:nvPr>
        </p:nvSpPr>
        <p:spPr/>
        <p:txBody>
          <a:bodyPr/>
          <a:lstStyle/>
          <a:p>
            <a:fld id="{11557806-D88C-4AD1-B792-E12FF318E246}" type="slidenum">
              <a:rPr lang="en-US" smtClean="0"/>
              <a:t>‹#›</a:t>
            </a:fld>
            <a:endParaRPr lang="en-US"/>
          </a:p>
        </p:txBody>
      </p:sp>
    </p:spTree>
    <p:extLst>
      <p:ext uri="{BB962C8B-B14F-4D97-AF65-F5344CB8AC3E}">
        <p14:creationId xmlns:p14="http://schemas.microsoft.com/office/powerpoint/2010/main" val="28554857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A042F-3777-4E53-ABCC-5C5B922454CE}"/>
              </a:ext>
            </a:extLst>
          </p:cNvPr>
          <p:cNvSpPr>
            <a:spLocks noGrp="1"/>
          </p:cNvSpPr>
          <p:nvPr>
            <p:ph type="title"/>
          </p:nvPr>
        </p:nvSpPr>
        <p:spPr>
          <a:xfrm>
            <a:off x="839788" y="365127"/>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xmlns="" id="{BA8FB311-72B8-4630-806A-288D010E94CA}"/>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E18CB52-14E1-4B88-950F-DBEB1E37D03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xmlns="" id="{B31B379E-1B3A-4AB7-B90F-05F390C90F8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01293BE-C980-4553-A5DD-8FE6BAA38645}"/>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xmlns="" id="{8A51052D-7800-4026-9BEC-3D42065767E7}"/>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8" name="Footer Placeholder 7">
            <a:extLst>
              <a:ext uri="{FF2B5EF4-FFF2-40B4-BE49-F238E27FC236}">
                <a16:creationId xmlns:a16="http://schemas.microsoft.com/office/drawing/2014/main" xmlns="" id="{48D1E2BE-F801-41A8-B540-35F11EF2C201}"/>
              </a:ext>
            </a:extLst>
          </p:cNvPr>
          <p:cNvSpPr>
            <a:spLocks noGrp="1"/>
          </p:cNvSpPr>
          <p:nvPr>
            <p:ph type="ftr" sz="quarter" idx="11"/>
          </p:nvPr>
        </p:nvSpPr>
        <p:spPr/>
        <p:txBody>
          <a:bodyPr/>
          <a:lstStyle/>
          <a:p>
            <a:endParaRPr lang="lv-LV">
              <a:solidFill>
                <a:prstClr val="black">
                  <a:tint val="75000"/>
                </a:prstClr>
              </a:solidFill>
            </a:endParaRPr>
          </a:p>
        </p:txBody>
      </p:sp>
      <p:sp>
        <p:nvSpPr>
          <p:cNvPr id="9" name="Slide Number Placeholder 8">
            <a:extLst>
              <a:ext uri="{FF2B5EF4-FFF2-40B4-BE49-F238E27FC236}">
                <a16:creationId xmlns:a16="http://schemas.microsoft.com/office/drawing/2014/main" xmlns="" id="{75E65BA1-98EB-4BFE-9F24-10DBB60A8C3C}"/>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2653599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4CFD62-5496-432B-B65C-4936A279F2E9}"/>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xmlns="" id="{17D67669-5561-4F86-B232-AAC6E8704E34}"/>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4" name="Footer Placeholder 3">
            <a:extLst>
              <a:ext uri="{FF2B5EF4-FFF2-40B4-BE49-F238E27FC236}">
                <a16:creationId xmlns:a16="http://schemas.microsoft.com/office/drawing/2014/main" xmlns="" id="{AB1DDA9B-0FD1-4217-8E28-EA158CCA042E}"/>
              </a:ext>
            </a:extLst>
          </p:cNvPr>
          <p:cNvSpPr>
            <a:spLocks noGrp="1"/>
          </p:cNvSpPr>
          <p:nvPr>
            <p:ph type="ftr" sz="quarter" idx="11"/>
          </p:nvPr>
        </p:nvSpPr>
        <p:spPr/>
        <p:txBody>
          <a:bodyPr/>
          <a:lstStyle/>
          <a:p>
            <a:endParaRPr lang="lv-LV">
              <a:solidFill>
                <a:prstClr val="black">
                  <a:tint val="75000"/>
                </a:prstClr>
              </a:solidFill>
            </a:endParaRPr>
          </a:p>
        </p:txBody>
      </p:sp>
      <p:sp>
        <p:nvSpPr>
          <p:cNvPr id="5" name="Slide Number Placeholder 4">
            <a:extLst>
              <a:ext uri="{FF2B5EF4-FFF2-40B4-BE49-F238E27FC236}">
                <a16:creationId xmlns:a16="http://schemas.microsoft.com/office/drawing/2014/main" xmlns="" id="{19469DF2-E44C-41C1-A38B-59628EB89A71}"/>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0410527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59CF73C-A372-4AD5-8243-ACE2B432080D}"/>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3" name="Footer Placeholder 2">
            <a:extLst>
              <a:ext uri="{FF2B5EF4-FFF2-40B4-BE49-F238E27FC236}">
                <a16:creationId xmlns:a16="http://schemas.microsoft.com/office/drawing/2014/main" xmlns="" id="{932680B7-5193-4E7D-970A-AB40B37EAFD3}"/>
              </a:ext>
            </a:extLst>
          </p:cNvPr>
          <p:cNvSpPr>
            <a:spLocks noGrp="1"/>
          </p:cNvSpPr>
          <p:nvPr>
            <p:ph type="ftr" sz="quarter" idx="11"/>
          </p:nvPr>
        </p:nvSpPr>
        <p:spPr/>
        <p:txBody>
          <a:bodyPr/>
          <a:lstStyle/>
          <a:p>
            <a:endParaRPr lang="lv-LV">
              <a:solidFill>
                <a:prstClr val="black">
                  <a:tint val="75000"/>
                </a:prstClr>
              </a:solidFill>
            </a:endParaRPr>
          </a:p>
        </p:txBody>
      </p:sp>
      <p:sp>
        <p:nvSpPr>
          <p:cNvPr id="4" name="Slide Number Placeholder 3">
            <a:extLst>
              <a:ext uri="{FF2B5EF4-FFF2-40B4-BE49-F238E27FC236}">
                <a16:creationId xmlns:a16="http://schemas.microsoft.com/office/drawing/2014/main" xmlns="" id="{A48D9065-48F9-4A20-A95F-B67BB2783615}"/>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14006750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8FEA82-3669-47C5-8AA0-C526DCC87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36A9B646-306F-4008-8334-33BAAA627F4A}"/>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xmlns="" id="{E7BB34F7-9F5B-47C6-BC60-CA79308DB33E}"/>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F240C50-0586-44A4-9D79-296DBC17A14F}"/>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6" name="Footer Placeholder 5">
            <a:extLst>
              <a:ext uri="{FF2B5EF4-FFF2-40B4-BE49-F238E27FC236}">
                <a16:creationId xmlns:a16="http://schemas.microsoft.com/office/drawing/2014/main" xmlns="" id="{D987A0FE-6945-465D-9120-786F5C23D3B1}"/>
              </a:ext>
            </a:extLst>
          </p:cNvPr>
          <p:cNvSpPr>
            <a:spLocks noGrp="1"/>
          </p:cNvSpPr>
          <p:nvPr>
            <p:ph type="ftr" sz="quarter" idx="11"/>
          </p:nvPr>
        </p:nvSpPr>
        <p:spPr/>
        <p:txBody>
          <a:bodyPr/>
          <a:lstStyle/>
          <a:p>
            <a:endParaRPr lang="lv-LV">
              <a:solidFill>
                <a:prstClr val="black">
                  <a:tint val="75000"/>
                </a:prstClr>
              </a:solidFill>
            </a:endParaRPr>
          </a:p>
        </p:txBody>
      </p:sp>
      <p:sp>
        <p:nvSpPr>
          <p:cNvPr id="7" name="Slide Number Placeholder 6">
            <a:extLst>
              <a:ext uri="{FF2B5EF4-FFF2-40B4-BE49-F238E27FC236}">
                <a16:creationId xmlns:a16="http://schemas.microsoft.com/office/drawing/2014/main" xmlns="" id="{DD97C850-85AD-494D-9118-5914A22BF255}"/>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2224227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62543A-A28A-4A3D-9D5C-4F43DCB6C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xmlns="" id="{18D69C35-F01B-4252-8418-FE19710A1CE2}"/>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lv-LV"/>
          </a:p>
        </p:txBody>
      </p:sp>
      <p:sp>
        <p:nvSpPr>
          <p:cNvPr id="4" name="Text Placeholder 3">
            <a:extLst>
              <a:ext uri="{FF2B5EF4-FFF2-40B4-BE49-F238E27FC236}">
                <a16:creationId xmlns:a16="http://schemas.microsoft.com/office/drawing/2014/main" xmlns="" id="{DA58BBC5-5650-4DD1-A472-DAE660FDD7E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EA1E2FC-6380-40FC-91BD-4075C01D138D}"/>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6" name="Footer Placeholder 5">
            <a:extLst>
              <a:ext uri="{FF2B5EF4-FFF2-40B4-BE49-F238E27FC236}">
                <a16:creationId xmlns:a16="http://schemas.microsoft.com/office/drawing/2014/main" xmlns="" id="{B9CFED33-D380-4174-BD24-B5B396D8A698}"/>
              </a:ext>
            </a:extLst>
          </p:cNvPr>
          <p:cNvSpPr>
            <a:spLocks noGrp="1"/>
          </p:cNvSpPr>
          <p:nvPr>
            <p:ph type="ftr" sz="quarter" idx="11"/>
          </p:nvPr>
        </p:nvSpPr>
        <p:spPr/>
        <p:txBody>
          <a:bodyPr/>
          <a:lstStyle/>
          <a:p>
            <a:endParaRPr lang="lv-LV">
              <a:solidFill>
                <a:prstClr val="black">
                  <a:tint val="75000"/>
                </a:prstClr>
              </a:solidFill>
            </a:endParaRPr>
          </a:p>
        </p:txBody>
      </p:sp>
      <p:sp>
        <p:nvSpPr>
          <p:cNvPr id="7" name="Slide Number Placeholder 6">
            <a:extLst>
              <a:ext uri="{FF2B5EF4-FFF2-40B4-BE49-F238E27FC236}">
                <a16:creationId xmlns:a16="http://schemas.microsoft.com/office/drawing/2014/main" xmlns="" id="{C48C1AB5-4C1E-44A6-90CB-44E6E28A69A7}"/>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6704414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0C1BA1-CD10-45B2-BC91-3293F3F5451C}"/>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xmlns="" id="{6C929357-8FD4-4374-B135-F272AC8C80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410786F9-1C59-414C-ADA3-8DAE2D63A392}"/>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5" name="Footer Placeholder 4">
            <a:extLst>
              <a:ext uri="{FF2B5EF4-FFF2-40B4-BE49-F238E27FC236}">
                <a16:creationId xmlns:a16="http://schemas.microsoft.com/office/drawing/2014/main" xmlns="" id="{B7E3D435-BDA6-4A6C-A838-740D13F88173}"/>
              </a:ext>
            </a:extLst>
          </p:cNvPr>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a:extLst>
              <a:ext uri="{FF2B5EF4-FFF2-40B4-BE49-F238E27FC236}">
                <a16:creationId xmlns:a16="http://schemas.microsoft.com/office/drawing/2014/main" xmlns="" id="{32FF90BE-AB0E-4397-8884-15BF6114C5A3}"/>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41846733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A87ECCD-9574-49BB-AA98-AA3ABCF68353}"/>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xmlns="" id="{DF6A0E62-2CBC-4AAA-867D-757A4D630711}"/>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12638F08-9CDB-4549-9F9A-5A9FA9DD0E1D}"/>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5" name="Footer Placeholder 4">
            <a:extLst>
              <a:ext uri="{FF2B5EF4-FFF2-40B4-BE49-F238E27FC236}">
                <a16:creationId xmlns:a16="http://schemas.microsoft.com/office/drawing/2014/main" xmlns="" id="{3286CA1A-BA49-44FC-8FB0-F60463926734}"/>
              </a:ext>
            </a:extLst>
          </p:cNvPr>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a:extLst>
              <a:ext uri="{FF2B5EF4-FFF2-40B4-BE49-F238E27FC236}">
                <a16:creationId xmlns:a16="http://schemas.microsoft.com/office/drawing/2014/main" xmlns="" id="{22864F49-DC00-4B13-B276-BB26F6BEBBF8}"/>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42668926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30C096-188E-49B6-86DE-C42C59E900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xmlns="" id="{2A6C7244-706D-4BFF-B029-5DDCC7721BA8}"/>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xmlns="" id="{F7F25A67-7CC3-4B1C-8660-2E5B621C5052}"/>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5" name="Footer Placeholder 4">
            <a:extLst>
              <a:ext uri="{FF2B5EF4-FFF2-40B4-BE49-F238E27FC236}">
                <a16:creationId xmlns:a16="http://schemas.microsoft.com/office/drawing/2014/main" xmlns="" id="{6A54787C-3B4C-46CE-8FD6-4F4B3584BEEB}"/>
              </a:ext>
            </a:extLst>
          </p:cNvPr>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a:extLst>
              <a:ext uri="{FF2B5EF4-FFF2-40B4-BE49-F238E27FC236}">
                <a16:creationId xmlns:a16="http://schemas.microsoft.com/office/drawing/2014/main" xmlns="" id="{341DB0DB-54BF-4AE0-B607-99F7F5B713B3}"/>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8222220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6897A0-A3BA-496E-854E-75AA85DD827A}"/>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2403E750-9DAC-4F7E-97BB-B490971AA8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AFABA4DD-CAC9-4565-9D8C-C2ABA4E18FCE}"/>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5" name="Footer Placeholder 4">
            <a:extLst>
              <a:ext uri="{FF2B5EF4-FFF2-40B4-BE49-F238E27FC236}">
                <a16:creationId xmlns:a16="http://schemas.microsoft.com/office/drawing/2014/main" xmlns="" id="{7CBF852D-8F09-4F86-A3EC-0CEF23643659}"/>
              </a:ext>
            </a:extLst>
          </p:cNvPr>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a:extLst>
              <a:ext uri="{FF2B5EF4-FFF2-40B4-BE49-F238E27FC236}">
                <a16:creationId xmlns:a16="http://schemas.microsoft.com/office/drawing/2014/main" xmlns="" id="{4DD1E3EA-8867-4A40-BD85-9B161A38C8C4}"/>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10170468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59CFB1-A05D-4BDC-9805-2A5B08F2A9A6}"/>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xmlns="" id="{CF5E004C-A429-4D67-9099-BE824DE1FC87}"/>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5687638-DE77-4A2B-B683-29DAA3BFB8C3}"/>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5" name="Footer Placeholder 4">
            <a:extLst>
              <a:ext uri="{FF2B5EF4-FFF2-40B4-BE49-F238E27FC236}">
                <a16:creationId xmlns:a16="http://schemas.microsoft.com/office/drawing/2014/main" xmlns="" id="{943D6DD7-58B5-46A8-A6E9-FE43245AA2DA}"/>
              </a:ext>
            </a:extLst>
          </p:cNvPr>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a:extLst>
              <a:ext uri="{FF2B5EF4-FFF2-40B4-BE49-F238E27FC236}">
                <a16:creationId xmlns:a16="http://schemas.microsoft.com/office/drawing/2014/main" xmlns="" id="{6D54DFB2-64FB-4ECA-BF10-9DCBD2C072F3}"/>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75730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en-US"/>
          </a:p>
        </p:txBody>
      </p:sp>
      <p:sp>
        <p:nvSpPr>
          <p:cNvPr id="3" name="Datuma vietturis 2"/>
          <p:cNvSpPr>
            <a:spLocks noGrp="1"/>
          </p:cNvSpPr>
          <p:nvPr>
            <p:ph type="dt" sz="half" idx="10"/>
          </p:nvPr>
        </p:nvSpPr>
        <p:spPr/>
        <p:txBody>
          <a:bodyPr/>
          <a:lstStyle/>
          <a:p>
            <a:fld id="{85A62288-14F2-4DBA-9F77-647616BDC65E}" type="datetimeFigureOut">
              <a:rPr lang="en-US" smtClean="0"/>
              <a:t>6/5/2026</a:t>
            </a:fld>
            <a:endParaRPr lang="en-US"/>
          </a:p>
        </p:txBody>
      </p:sp>
      <p:sp>
        <p:nvSpPr>
          <p:cNvPr id="4" name="Kājenes vietturis 3"/>
          <p:cNvSpPr>
            <a:spLocks noGrp="1"/>
          </p:cNvSpPr>
          <p:nvPr>
            <p:ph type="ftr" sz="quarter" idx="11"/>
          </p:nvPr>
        </p:nvSpPr>
        <p:spPr/>
        <p:txBody>
          <a:bodyPr/>
          <a:lstStyle/>
          <a:p>
            <a:endParaRPr lang="en-US"/>
          </a:p>
        </p:txBody>
      </p:sp>
      <p:sp>
        <p:nvSpPr>
          <p:cNvPr id="5" name="Slaida numura vietturis 4"/>
          <p:cNvSpPr>
            <a:spLocks noGrp="1"/>
          </p:cNvSpPr>
          <p:nvPr>
            <p:ph type="sldNum" sz="quarter" idx="12"/>
          </p:nvPr>
        </p:nvSpPr>
        <p:spPr/>
        <p:txBody>
          <a:bodyPr/>
          <a:lstStyle/>
          <a:p>
            <a:fld id="{11557806-D88C-4AD1-B792-E12FF318E246}" type="slidenum">
              <a:rPr lang="en-US" smtClean="0"/>
              <a:t>‹#›</a:t>
            </a:fld>
            <a:endParaRPr lang="en-US"/>
          </a:p>
        </p:txBody>
      </p:sp>
    </p:spTree>
    <p:extLst>
      <p:ext uri="{BB962C8B-B14F-4D97-AF65-F5344CB8AC3E}">
        <p14:creationId xmlns:p14="http://schemas.microsoft.com/office/powerpoint/2010/main" val="30894545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713EB-6231-4E38-A3B8-366A8EF52643}"/>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5CB8620C-5414-4C2B-BD30-B0E494C975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xmlns="" id="{3C7CCEC1-A949-4AB1-9394-B608436D69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xmlns="" id="{616FB094-5AB2-44E1-8986-14A617C02250}"/>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6" name="Footer Placeholder 5">
            <a:extLst>
              <a:ext uri="{FF2B5EF4-FFF2-40B4-BE49-F238E27FC236}">
                <a16:creationId xmlns:a16="http://schemas.microsoft.com/office/drawing/2014/main" xmlns="" id="{E7568089-A277-44F8-B0E1-7A6E0BE7A000}"/>
              </a:ext>
            </a:extLst>
          </p:cNvPr>
          <p:cNvSpPr>
            <a:spLocks noGrp="1"/>
          </p:cNvSpPr>
          <p:nvPr>
            <p:ph type="ftr" sz="quarter" idx="11"/>
          </p:nvPr>
        </p:nvSpPr>
        <p:spPr/>
        <p:txBody>
          <a:bodyPr/>
          <a:lstStyle/>
          <a:p>
            <a:endParaRPr lang="lv-LV">
              <a:solidFill>
                <a:prstClr val="black">
                  <a:tint val="75000"/>
                </a:prstClr>
              </a:solidFill>
            </a:endParaRPr>
          </a:p>
        </p:txBody>
      </p:sp>
      <p:sp>
        <p:nvSpPr>
          <p:cNvPr id="7" name="Slide Number Placeholder 6">
            <a:extLst>
              <a:ext uri="{FF2B5EF4-FFF2-40B4-BE49-F238E27FC236}">
                <a16:creationId xmlns:a16="http://schemas.microsoft.com/office/drawing/2014/main" xmlns="" id="{E6C5F541-9A5F-483A-84A1-D9057322D28D}"/>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27570960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A042F-3777-4E53-ABCC-5C5B922454CE}"/>
              </a:ext>
            </a:extLst>
          </p:cNvPr>
          <p:cNvSpPr>
            <a:spLocks noGrp="1"/>
          </p:cNvSpPr>
          <p:nvPr>
            <p:ph type="title"/>
          </p:nvPr>
        </p:nvSpPr>
        <p:spPr>
          <a:xfrm>
            <a:off x="839788" y="365127"/>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xmlns="" id="{BA8FB311-72B8-4630-806A-288D010E94CA}"/>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E18CB52-14E1-4B88-950F-DBEB1E37D03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xmlns="" id="{B31B379E-1B3A-4AB7-B90F-05F390C90F8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01293BE-C980-4553-A5DD-8FE6BAA38645}"/>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xmlns="" id="{8A51052D-7800-4026-9BEC-3D42065767E7}"/>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8" name="Footer Placeholder 7">
            <a:extLst>
              <a:ext uri="{FF2B5EF4-FFF2-40B4-BE49-F238E27FC236}">
                <a16:creationId xmlns:a16="http://schemas.microsoft.com/office/drawing/2014/main" xmlns="" id="{48D1E2BE-F801-41A8-B540-35F11EF2C201}"/>
              </a:ext>
            </a:extLst>
          </p:cNvPr>
          <p:cNvSpPr>
            <a:spLocks noGrp="1"/>
          </p:cNvSpPr>
          <p:nvPr>
            <p:ph type="ftr" sz="quarter" idx="11"/>
          </p:nvPr>
        </p:nvSpPr>
        <p:spPr/>
        <p:txBody>
          <a:bodyPr/>
          <a:lstStyle/>
          <a:p>
            <a:endParaRPr lang="lv-LV">
              <a:solidFill>
                <a:prstClr val="black">
                  <a:tint val="75000"/>
                </a:prstClr>
              </a:solidFill>
            </a:endParaRPr>
          </a:p>
        </p:txBody>
      </p:sp>
      <p:sp>
        <p:nvSpPr>
          <p:cNvPr id="9" name="Slide Number Placeholder 8">
            <a:extLst>
              <a:ext uri="{FF2B5EF4-FFF2-40B4-BE49-F238E27FC236}">
                <a16:creationId xmlns:a16="http://schemas.microsoft.com/office/drawing/2014/main" xmlns="" id="{75E65BA1-98EB-4BFE-9F24-10DBB60A8C3C}"/>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2126880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4CFD62-5496-432B-B65C-4936A279F2E9}"/>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xmlns="" id="{17D67669-5561-4F86-B232-AAC6E8704E34}"/>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4" name="Footer Placeholder 3">
            <a:extLst>
              <a:ext uri="{FF2B5EF4-FFF2-40B4-BE49-F238E27FC236}">
                <a16:creationId xmlns:a16="http://schemas.microsoft.com/office/drawing/2014/main" xmlns="" id="{AB1DDA9B-0FD1-4217-8E28-EA158CCA042E}"/>
              </a:ext>
            </a:extLst>
          </p:cNvPr>
          <p:cNvSpPr>
            <a:spLocks noGrp="1"/>
          </p:cNvSpPr>
          <p:nvPr>
            <p:ph type="ftr" sz="quarter" idx="11"/>
          </p:nvPr>
        </p:nvSpPr>
        <p:spPr/>
        <p:txBody>
          <a:bodyPr/>
          <a:lstStyle/>
          <a:p>
            <a:endParaRPr lang="lv-LV">
              <a:solidFill>
                <a:prstClr val="black">
                  <a:tint val="75000"/>
                </a:prstClr>
              </a:solidFill>
            </a:endParaRPr>
          </a:p>
        </p:txBody>
      </p:sp>
      <p:sp>
        <p:nvSpPr>
          <p:cNvPr id="5" name="Slide Number Placeholder 4">
            <a:extLst>
              <a:ext uri="{FF2B5EF4-FFF2-40B4-BE49-F238E27FC236}">
                <a16:creationId xmlns:a16="http://schemas.microsoft.com/office/drawing/2014/main" xmlns="" id="{19469DF2-E44C-41C1-A38B-59628EB89A71}"/>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1632241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59CF73C-A372-4AD5-8243-ACE2B432080D}"/>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3" name="Footer Placeholder 2">
            <a:extLst>
              <a:ext uri="{FF2B5EF4-FFF2-40B4-BE49-F238E27FC236}">
                <a16:creationId xmlns:a16="http://schemas.microsoft.com/office/drawing/2014/main" xmlns="" id="{932680B7-5193-4E7D-970A-AB40B37EAFD3}"/>
              </a:ext>
            </a:extLst>
          </p:cNvPr>
          <p:cNvSpPr>
            <a:spLocks noGrp="1"/>
          </p:cNvSpPr>
          <p:nvPr>
            <p:ph type="ftr" sz="quarter" idx="11"/>
          </p:nvPr>
        </p:nvSpPr>
        <p:spPr/>
        <p:txBody>
          <a:bodyPr/>
          <a:lstStyle/>
          <a:p>
            <a:endParaRPr lang="lv-LV">
              <a:solidFill>
                <a:prstClr val="black">
                  <a:tint val="75000"/>
                </a:prstClr>
              </a:solidFill>
            </a:endParaRPr>
          </a:p>
        </p:txBody>
      </p:sp>
      <p:sp>
        <p:nvSpPr>
          <p:cNvPr id="4" name="Slide Number Placeholder 3">
            <a:extLst>
              <a:ext uri="{FF2B5EF4-FFF2-40B4-BE49-F238E27FC236}">
                <a16:creationId xmlns:a16="http://schemas.microsoft.com/office/drawing/2014/main" xmlns="" id="{A48D9065-48F9-4A20-A95F-B67BB2783615}"/>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525078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8FEA82-3669-47C5-8AA0-C526DCC87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36A9B646-306F-4008-8334-33BAAA627F4A}"/>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xmlns="" id="{E7BB34F7-9F5B-47C6-BC60-CA79308DB33E}"/>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F240C50-0586-44A4-9D79-296DBC17A14F}"/>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6" name="Footer Placeholder 5">
            <a:extLst>
              <a:ext uri="{FF2B5EF4-FFF2-40B4-BE49-F238E27FC236}">
                <a16:creationId xmlns:a16="http://schemas.microsoft.com/office/drawing/2014/main" xmlns="" id="{D987A0FE-6945-465D-9120-786F5C23D3B1}"/>
              </a:ext>
            </a:extLst>
          </p:cNvPr>
          <p:cNvSpPr>
            <a:spLocks noGrp="1"/>
          </p:cNvSpPr>
          <p:nvPr>
            <p:ph type="ftr" sz="quarter" idx="11"/>
          </p:nvPr>
        </p:nvSpPr>
        <p:spPr/>
        <p:txBody>
          <a:bodyPr/>
          <a:lstStyle/>
          <a:p>
            <a:endParaRPr lang="lv-LV">
              <a:solidFill>
                <a:prstClr val="black">
                  <a:tint val="75000"/>
                </a:prstClr>
              </a:solidFill>
            </a:endParaRPr>
          </a:p>
        </p:txBody>
      </p:sp>
      <p:sp>
        <p:nvSpPr>
          <p:cNvPr id="7" name="Slide Number Placeholder 6">
            <a:extLst>
              <a:ext uri="{FF2B5EF4-FFF2-40B4-BE49-F238E27FC236}">
                <a16:creationId xmlns:a16="http://schemas.microsoft.com/office/drawing/2014/main" xmlns="" id="{DD97C850-85AD-494D-9118-5914A22BF255}"/>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1597019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62543A-A28A-4A3D-9D5C-4F43DCB6C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xmlns="" id="{18D69C35-F01B-4252-8418-FE19710A1CE2}"/>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lv-LV"/>
          </a:p>
        </p:txBody>
      </p:sp>
      <p:sp>
        <p:nvSpPr>
          <p:cNvPr id="4" name="Text Placeholder 3">
            <a:extLst>
              <a:ext uri="{FF2B5EF4-FFF2-40B4-BE49-F238E27FC236}">
                <a16:creationId xmlns:a16="http://schemas.microsoft.com/office/drawing/2014/main" xmlns="" id="{DA58BBC5-5650-4DD1-A472-DAE660FDD7E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EA1E2FC-6380-40FC-91BD-4075C01D138D}"/>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6" name="Footer Placeholder 5">
            <a:extLst>
              <a:ext uri="{FF2B5EF4-FFF2-40B4-BE49-F238E27FC236}">
                <a16:creationId xmlns:a16="http://schemas.microsoft.com/office/drawing/2014/main" xmlns="" id="{B9CFED33-D380-4174-BD24-B5B396D8A698}"/>
              </a:ext>
            </a:extLst>
          </p:cNvPr>
          <p:cNvSpPr>
            <a:spLocks noGrp="1"/>
          </p:cNvSpPr>
          <p:nvPr>
            <p:ph type="ftr" sz="quarter" idx="11"/>
          </p:nvPr>
        </p:nvSpPr>
        <p:spPr/>
        <p:txBody>
          <a:bodyPr/>
          <a:lstStyle/>
          <a:p>
            <a:endParaRPr lang="lv-LV">
              <a:solidFill>
                <a:prstClr val="black">
                  <a:tint val="75000"/>
                </a:prstClr>
              </a:solidFill>
            </a:endParaRPr>
          </a:p>
        </p:txBody>
      </p:sp>
      <p:sp>
        <p:nvSpPr>
          <p:cNvPr id="7" name="Slide Number Placeholder 6">
            <a:extLst>
              <a:ext uri="{FF2B5EF4-FFF2-40B4-BE49-F238E27FC236}">
                <a16:creationId xmlns:a16="http://schemas.microsoft.com/office/drawing/2014/main" xmlns="" id="{C48C1AB5-4C1E-44A6-90CB-44E6E28A69A7}"/>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25222024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0C1BA1-CD10-45B2-BC91-3293F3F5451C}"/>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xmlns="" id="{6C929357-8FD4-4374-B135-F272AC8C80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410786F9-1C59-414C-ADA3-8DAE2D63A392}"/>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5" name="Footer Placeholder 4">
            <a:extLst>
              <a:ext uri="{FF2B5EF4-FFF2-40B4-BE49-F238E27FC236}">
                <a16:creationId xmlns:a16="http://schemas.microsoft.com/office/drawing/2014/main" xmlns="" id="{B7E3D435-BDA6-4A6C-A838-740D13F88173}"/>
              </a:ext>
            </a:extLst>
          </p:cNvPr>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a:extLst>
              <a:ext uri="{FF2B5EF4-FFF2-40B4-BE49-F238E27FC236}">
                <a16:creationId xmlns:a16="http://schemas.microsoft.com/office/drawing/2014/main" xmlns="" id="{32FF90BE-AB0E-4397-8884-15BF6114C5A3}"/>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2800708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A87ECCD-9574-49BB-AA98-AA3ABCF68353}"/>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xmlns="" id="{DF6A0E62-2CBC-4AAA-867D-757A4D630711}"/>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12638F08-9CDB-4549-9F9A-5A9FA9DD0E1D}"/>
              </a:ext>
            </a:extLst>
          </p:cNvPr>
          <p:cNvSpPr>
            <a:spLocks noGrp="1"/>
          </p:cNvSpPr>
          <p:nvPr>
            <p:ph type="dt" sz="half" idx="10"/>
          </p:nvPr>
        </p:nvSpPr>
        <p:spPr/>
        <p:txBody>
          <a:body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5" name="Footer Placeholder 4">
            <a:extLst>
              <a:ext uri="{FF2B5EF4-FFF2-40B4-BE49-F238E27FC236}">
                <a16:creationId xmlns:a16="http://schemas.microsoft.com/office/drawing/2014/main" xmlns="" id="{3286CA1A-BA49-44FC-8FB0-F60463926734}"/>
              </a:ext>
            </a:extLst>
          </p:cNvPr>
          <p:cNvSpPr>
            <a:spLocks noGrp="1"/>
          </p:cNvSpPr>
          <p:nvPr>
            <p:ph type="ftr" sz="quarter" idx="11"/>
          </p:nvPr>
        </p:nvSpPr>
        <p:spPr/>
        <p:txBody>
          <a:bodyPr/>
          <a:lstStyle/>
          <a:p>
            <a:endParaRPr lang="lv-LV">
              <a:solidFill>
                <a:prstClr val="black">
                  <a:tint val="75000"/>
                </a:prstClr>
              </a:solidFill>
            </a:endParaRPr>
          </a:p>
        </p:txBody>
      </p:sp>
      <p:sp>
        <p:nvSpPr>
          <p:cNvPr id="6" name="Slide Number Placeholder 5">
            <a:extLst>
              <a:ext uri="{FF2B5EF4-FFF2-40B4-BE49-F238E27FC236}">
                <a16:creationId xmlns:a16="http://schemas.microsoft.com/office/drawing/2014/main" xmlns="" id="{22864F49-DC00-4B13-B276-BB26F6BEBBF8}"/>
              </a:ext>
            </a:extLst>
          </p:cNvPr>
          <p:cNvSpPr>
            <a:spLocks noGrp="1"/>
          </p:cNvSpPr>
          <p:nvPr>
            <p:ph type="sldNum" sz="quarter" idx="12"/>
          </p:nvPr>
        </p:nvSpPr>
        <p:spPr/>
        <p:txBody>
          <a:body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112049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85A62288-14F2-4DBA-9F77-647616BDC65E}" type="datetimeFigureOut">
              <a:rPr lang="en-US" smtClean="0"/>
              <a:t>6/5/2026</a:t>
            </a:fld>
            <a:endParaRPr lang="en-US"/>
          </a:p>
        </p:txBody>
      </p:sp>
      <p:sp>
        <p:nvSpPr>
          <p:cNvPr id="3" name="Kājenes vietturis 2"/>
          <p:cNvSpPr>
            <a:spLocks noGrp="1"/>
          </p:cNvSpPr>
          <p:nvPr>
            <p:ph type="ftr" sz="quarter" idx="11"/>
          </p:nvPr>
        </p:nvSpPr>
        <p:spPr/>
        <p:txBody>
          <a:bodyPr/>
          <a:lstStyle/>
          <a:p>
            <a:endParaRPr lang="en-US"/>
          </a:p>
        </p:txBody>
      </p:sp>
      <p:sp>
        <p:nvSpPr>
          <p:cNvPr id="4" name="Slaida numura vietturis 3"/>
          <p:cNvSpPr>
            <a:spLocks noGrp="1"/>
          </p:cNvSpPr>
          <p:nvPr>
            <p:ph type="sldNum" sz="quarter" idx="12"/>
          </p:nvPr>
        </p:nvSpPr>
        <p:spPr/>
        <p:txBody>
          <a:bodyPr/>
          <a:lstStyle/>
          <a:p>
            <a:fld id="{11557806-D88C-4AD1-B792-E12FF318E246}" type="slidenum">
              <a:rPr lang="en-US" smtClean="0"/>
              <a:t>‹#›</a:t>
            </a:fld>
            <a:endParaRPr lang="en-US"/>
          </a:p>
        </p:txBody>
      </p:sp>
    </p:spTree>
    <p:extLst>
      <p:ext uri="{BB962C8B-B14F-4D97-AF65-F5344CB8AC3E}">
        <p14:creationId xmlns:p14="http://schemas.microsoft.com/office/powerpoint/2010/main" val="3744337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smtClean="0"/>
              <a:t>Rediģēt šablona virsraksta stilu</a:t>
            </a:r>
            <a:endParaRPr lang="en-US"/>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85A62288-14F2-4DBA-9F77-647616BDC65E}" type="datetimeFigureOut">
              <a:rPr lang="en-US" smtClean="0"/>
              <a:t>6/5/2026</a:t>
            </a:fld>
            <a:endParaRPr lang="en-US"/>
          </a:p>
        </p:txBody>
      </p:sp>
      <p:sp>
        <p:nvSpPr>
          <p:cNvPr id="6" name="Kājenes vietturis 5"/>
          <p:cNvSpPr>
            <a:spLocks noGrp="1"/>
          </p:cNvSpPr>
          <p:nvPr>
            <p:ph type="ftr" sz="quarter" idx="11"/>
          </p:nvPr>
        </p:nvSpPr>
        <p:spPr/>
        <p:txBody>
          <a:bodyPr/>
          <a:lstStyle/>
          <a:p>
            <a:endParaRPr lang="en-US"/>
          </a:p>
        </p:txBody>
      </p:sp>
      <p:sp>
        <p:nvSpPr>
          <p:cNvPr id="7" name="Slaida numura vietturis 6"/>
          <p:cNvSpPr>
            <a:spLocks noGrp="1"/>
          </p:cNvSpPr>
          <p:nvPr>
            <p:ph type="sldNum" sz="quarter" idx="12"/>
          </p:nvPr>
        </p:nvSpPr>
        <p:spPr/>
        <p:txBody>
          <a:bodyPr/>
          <a:lstStyle/>
          <a:p>
            <a:fld id="{11557806-D88C-4AD1-B792-E12FF318E246}" type="slidenum">
              <a:rPr lang="en-US" smtClean="0"/>
              <a:t>‹#›</a:t>
            </a:fld>
            <a:endParaRPr lang="en-US"/>
          </a:p>
        </p:txBody>
      </p:sp>
    </p:spTree>
    <p:extLst>
      <p:ext uri="{BB962C8B-B14F-4D97-AF65-F5344CB8AC3E}">
        <p14:creationId xmlns:p14="http://schemas.microsoft.com/office/powerpoint/2010/main" val="2917008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smtClean="0"/>
              <a:t>Rediģēt šablona virsraksta stilu</a:t>
            </a:r>
            <a:endParaRPr lang="en-US"/>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smtClean="0"/>
              <a:t>Rediģēt šablona teksta stilus</a:t>
            </a:r>
          </a:p>
        </p:txBody>
      </p:sp>
      <p:sp>
        <p:nvSpPr>
          <p:cNvPr id="5" name="Datuma vietturis 4"/>
          <p:cNvSpPr>
            <a:spLocks noGrp="1"/>
          </p:cNvSpPr>
          <p:nvPr>
            <p:ph type="dt" sz="half" idx="10"/>
          </p:nvPr>
        </p:nvSpPr>
        <p:spPr/>
        <p:txBody>
          <a:bodyPr/>
          <a:lstStyle/>
          <a:p>
            <a:fld id="{85A62288-14F2-4DBA-9F77-647616BDC65E}" type="datetimeFigureOut">
              <a:rPr lang="en-US" smtClean="0"/>
              <a:t>6/5/2026</a:t>
            </a:fld>
            <a:endParaRPr lang="en-US"/>
          </a:p>
        </p:txBody>
      </p:sp>
      <p:sp>
        <p:nvSpPr>
          <p:cNvPr id="6" name="Kājenes vietturis 5"/>
          <p:cNvSpPr>
            <a:spLocks noGrp="1"/>
          </p:cNvSpPr>
          <p:nvPr>
            <p:ph type="ftr" sz="quarter" idx="11"/>
          </p:nvPr>
        </p:nvSpPr>
        <p:spPr/>
        <p:txBody>
          <a:bodyPr/>
          <a:lstStyle/>
          <a:p>
            <a:endParaRPr lang="en-US"/>
          </a:p>
        </p:txBody>
      </p:sp>
      <p:sp>
        <p:nvSpPr>
          <p:cNvPr id="7" name="Slaida numura vietturis 6"/>
          <p:cNvSpPr>
            <a:spLocks noGrp="1"/>
          </p:cNvSpPr>
          <p:nvPr>
            <p:ph type="sldNum" sz="quarter" idx="12"/>
          </p:nvPr>
        </p:nvSpPr>
        <p:spPr/>
        <p:txBody>
          <a:bodyPr/>
          <a:lstStyle/>
          <a:p>
            <a:fld id="{11557806-D88C-4AD1-B792-E12FF318E246}" type="slidenum">
              <a:rPr lang="en-US" smtClean="0"/>
              <a:t>‹#›</a:t>
            </a:fld>
            <a:endParaRPr lang="en-US"/>
          </a:p>
        </p:txBody>
      </p:sp>
    </p:spTree>
    <p:extLst>
      <p:ext uri="{BB962C8B-B14F-4D97-AF65-F5344CB8AC3E}">
        <p14:creationId xmlns:p14="http://schemas.microsoft.com/office/powerpoint/2010/main" val="418086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2.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smtClean="0"/>
              <a:t>Rediģēt šablona virsraksta stilu</a:t>
            </a:r>
            <a:endParaRPr lang="en-US"/>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62288-14F2-4DBA-9F77-647616BDC65E}" type="datetimeFigureOut">
              <a:rPr lang="en-US" smtClean="0"/>
              <a:t>6/5/2026</a:t>
            </a:fld>
            <a:endParaRPr lang="en-US"/>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57806-D88C-4AD1-B792-E12FF318E246}" type="slidenum">
              <a:rPr lang="en-US" smtClean="0"/>
              <a:t>‹#›</a:t>
            </a:fld>
            <a:endParaRPr lang="en-US"/>
          </a:p>
        </p:txBody>
      </p:sp>
    </p:spTree>
    <p:extLst>
      <p:ext uri="{BB962C8B-B14F-4D97-AF65-F5344CB8AC3E}">
        <p14:creationId xmlns:p14="http://schemas.microsoft.com/office/powerpoint/2010/main" val="2052890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58D4990-E581-C78E-2FFB-CC8CF40A2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8992B6D-77B4-9E4D-F07C-14D8DB802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00638A4-7C48-BC29-3BEC-CF4BD8D5A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DE0C78-0E08-4A59-82DE-5775141A7BD2}" type="datetimeFigureOut">
              <a:rPr lang="en-GB" smtClean="0">
                <a:solidFill>
                  <a:prstClr val="black">
                    <a:tint val="82000"/>
                  </a:prstClr>
                </a:solidFill>
              </a:rPr>
              <a:pPr/>
              <a:t>05/06/2026</a:t>
            </a:fld>
            <a:endParaRPr lang="en-GB">
              <a:solidFill>
                <a:prstClr val="black">
                  <a:tint val="82000"/>
                </a:prstClr>
              </a:solidFill>
            </a:endParaRPr>
          </a:p>
        </p:txBody>
      </p:sp>
      <p:sp>
        <p:nvSpPr>
          <p:cNvPr id="5" name="Footer Placeholder 4">
            <a:extLst>
              <a:ext uri="{FF2B5EF4-FFF2-40B4-BE49-F238E27FC236}">
                <a16:creationId xmlns:a16="http://schemas.microsoft.com/office/drawing/2014/main" xmlns="" id="{D152007B-50A1-B52C-C92B-9147F7B403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solidFill>
                <a:prstClr val="black">
                  <a:tint val="82000"/>
                </a:prstClr>
              </a:solidFill>
            </a:endParaRPr>
          </a:p>
        </p:txBody>
      </p:sp>
      <p:sp>
        <p:nvSpPr>
          <p:cNvPr id="6" name="Slide Number Placeholder 5">
            <a:extLst>
              <a:ext uri="{FF2B5EF4-FFF2-40B4-BE49-F238E27FC236}">
                <a16:creationId xmlns:a16="http://schemas.microsoft.com/office/drawing/2014/main" xmlns="" id="{50C88DAC-2AC3-36A5-BC51-3C24AFBC65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pic>
        <p:nvPicPr>
          <p:cNvPr id="7" name="Picture 6" descr="A black background with blue text&#10;&#10;Description automatically generated">
            <a:extLst>
              <a:ext uri="{FF2B5EF4-FFF2-40B4-BE49-F238E27FC236}">
                <a16:creationId xmlns:a16="http://schemas.microsoft.com/office/drawing/2014/main" xmlns="" id="{7604605D-939D-2182-8CD7-8D50EEE78421}"/>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9681167" y="6175375"/>
            <a:ext cx="1460500" cy="457200"/>
          </a:xfrm>
          <a:prstGeom prst="rect">
            <a:avLst/>
          </a:prstGeom>
        </p:spPr>
      </p:pic>
      <p:sp>
        <p:nvSpPr>
          <p:cNvPr id="8" name="Title 1">
            <a:extLst>
              <a:ext uri="{FF2B5EF4-FFF2-40B4-BE49-F238E27FC236}">
                <a16:creationId xmlns:a16="http://schemas.microsoft.com/office/drawing/2014/main" xmlns="" id="{27E9374F-501E-8EAC-04E1-D96D66C236BB}"/>
              </a:ext>
            </a:extLst>
          </p:cNvPr>
          <p:cNvSpPr txBox="1">
            <a:spLocks/>
          </p:cNvSpPr>
          <p:nvPr userDrawn="1"/>
        </p:nvSpPr>
        <p:spPr>
          <a:xfrm>
            <a:off x="609600" y="418653"/>
            <a:ext cx="2990123" cy="562075"/>
          </a:xfrm>
          <a:prstGeom prst="rect">
            <a:avLst/>
          </a:prstGeom>
        </p:spPr>
        <p:txBody>
          <a:bodyPr>
            <a:normAutofit fontScale="92500" lnSpcReduction="20000"/>
          </a:bodyPr>
          <a:lstStyle>
            <a:lvl1pPr algn="l" defTabSz="914400" rtl="0" eaLnBrk="1" latinLnBrk="0" hangingPunct="1">
              <a:spcBef>
                <a:spcPct val="0"/>
              </a:spcBef>
              <a:buNone/>
              <a:defRPr sz="3000" b="1" kern="1200" cap="none" baseline="0">
                <a:solidFill>
                  <a:srgbClr val="009CFA"/>
                </a:solidFill>
                <a:latin typeface="Arial" panose="020B0604020202020204" pitchFamily="34" charset="0"/>
                <a:ea typeface="+mj-ea"/>
                <a:cs typeface="Arial" panose="020B0604020202020204" pitchFamily="34" charset="0"/>
              </a:defRPr>
            </a:lvl1pPr>
          </a:lstStyle>
          <a:p>
            <a:endParaRPr lang="en-GB" sz="4000"/>
          </a:p>
        </p:txBody>
      </p:sp>
      <p:sp>
        <p:nvSpPr>
          <p:cNvPr id="9" name="Title 1">
            <a:extLst>
              <a:ext uri="{FF2B5EF4-FFF2-40B4-BE49-F238E27FC236}">
                <a16:creationId xmlns:a16="http://schemas.microsoft.com/office/drawing/2014/main" xmlns="" id="{FB5B8956-4EF0-41D0-A8A4-BEED7E8CE4D7}"/>
              </a:ext>
            </a:extLst>
          </p:cNvPr>
          <p:cNvSpPr txBox="1">
            <a:spLocks/>
          </p:cNvSpPr>
          <p:nvPr userDrawn="1"/>
        </p:nvSpPr>
        <p:spPr>
          <a:xfrm>
            <a:off x="3613631" y="418653"/>
            <a:ext cx="2990123" cy="562075"/>
          </a:xfrm>
          <a:prstGeom prst="rect">
            <a:avLst/>
          </a:prstGeom>
        </p:spPr>
        <p:txBody>
          <a:bodyPr>
            <a:normAutofit fontScale="92500" lnSpcReduction="20000"/>
          </a:bodyPr>
          <a:lstStyle>
            <a:lvl1pPr algn="l" defTabSz="914400" rtl="0" eaLnBrk="1" latinLnBrk="0" hangingPunct="1">
              <a:spcBef>
                <a:spcPct val="0"/>
              </a:spcBef>
              <a:buNone/>
              <a:defRPr sz="3000" b="1" kern="1200" cap="none" baseline="0">
                <a:solidFill>
                  <a:srgbClr val="009CFA"/>
                </a:solidFill>
                <a:latin typeface="Arial" panose="020B0604020202020204" pitchFamily="34" charset="0"/>
                <a:ea typeface="+mj-ea"/>
                <a:cs typeface="Arial" panose="020B0604020202020204" pitchFamily="34" charset="0"/>
              </a:defRPr>
            </a:lvl1pPr>
          </a:lstStyle>
          <a:p>
            <a:endParaRPr lang="en-GB" sz="4000">
              <a:solidFill>
                <a:prstClr val="black"/>
              </a:solidFill>
            </a:endParaRPr>
          </a:p>
        </p:txBody>
      </p:sp>
      <p:sp>
        <p:nvSpPr>
          <p:cNvPr id="10" name="Content Placeholder 2">
            <a:extLst>
              <a:ext uri="{FF2B5EF4-FFF2-40B4-BE49-F238E27FC236}">
                <a16:creationId xmlns:a16="http://schemas.microsoft.com/office/drawing/2014/main" xmlns="" id="{82A22E15-024D-675D-BB5B-283616509B46}"/>
              </a:ext>
            </a:extLst>
          </p:cNvPr>
          <p:cNvSpPr txBox="1">
            <a:spLocks/>
          </p:cNvSpPr>
          <p:nvPr userDrawn="1"/>
        </p:nvSpPr>
        <p:spPr>
          <a:xfrm>
            <a:off x="623396" y="1155555"/>
            <a:ext cx="11129129" cy="3353567"/>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3200">
              <a:solidFill>
                <a:prstClr val="black"/>
              </a:solidFill>
            </a:endParaRPr>
          </a:p>
        </p:txBody>
      </p:sp>
      <p:grpSp>
        <p:nvGrpSpPr>
          <p:cNvPr id="11" name="Group 10">
            <a:extLst>
              <a:ext uri="{FF2B5EF4-FFF2-40B4-BE49-F238E27FC236}">
                <a16:creationId xmlns:a16="http://schemas.microsoft.com/office/drawing/2014/main" xmlns="" id="{99AD5736-72E5-0260-706E-28742A4BEC71}"/>
              </a:ext>
            </a:extLst>
          </p:cNvPr>
          <p:cNvGrpSpPr/>
          <p:nvPr userDrawn="1"/>
        </p:nvGrpSpPr>
        <p:grpSpPr>
          <a:xfrm>
            <a:off x="431371" y="6453784"/>
            <a:ext cx="10116864" cy="238125"/>
            <a:chOff x="431371" y="6428384"/>
            <a:chExt cx="10116864" cy="238125"/>
          </a:xfrm>
        </p:grpSpPr>
        <p:grpSp>
          <p:nvGrpSpPr>
            <p:cNvPr id="12" name="Group 11">
              <a:extLst>
                <a:ext uri="{FF2B5EF4-FFF2-40B4-BE49-F238E27FC236}">
                  <a16:creationId xmlns:a16="http://schemas.microsoft.com/office/drawing/2014/main" xmlns="" id="{80AFE6FF-D957-636F-44D0-03E651FD025D}"/>
                </a:ext>
              </a:extLst>
            </p:cNvPr>
            <p:cNvGrpSpPr/>
            <p:nvPr userDrawn="1"/>
          </p:nvGrpSpPr>
          <p:grpSpPr>
            <a:xfrm>
              <a:off x="2359633" y="6512132"/>
              <a:ext cx="8188602" cy="70364"/>
              <a:chOff x="2359633" y="6512132"/>
              <a:chExt cx="8188602" cy="70364"/>
            </a:xfrm>
          </p:grpSpPr>
          <p:sp>
            <p:nvSpPr>
              <p:cNvPr id="14" name="Rectangle 13">
                <a:extLst>
                  <a:ext uri="{FF2B5EF4-FFF2-40B4-BE49-F238E27FC236}">
                    <a16:creationId xmlns:a16="http://schemas.microsoft.com/office/drawing/2014/main" xmlns="" id="{B6F27E30-A524-C478-87CE-D973ED26AB2E}"/>
                  </a:ext>
                </a:extLst>
              </p:cNvPr>
              <p:cNvSpPr/>
              <p:nvPr/>
            </p:nvSpPr>
            <p:spPr>
              <a:xfrm>
                <a:off x="2359633" y="6512132"/>
                <a:ext cx="8188602" cy="68400"/>
              </a:xfrm>
              <a:prstGeom prst="rect">
                <a:avLst/>
              </a:prstGeom>
              <a:solidFill>
                <a:srgbClr val="20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grpSp>
            <p:nvGrpSpPr>
              <p:cNvPr id="15" name="Group 14">
                <a:extLst>
                  <a:ext uri="{FF2B5EF4-FFF2-40B4-BE49-F238E27FC236}">
                    <a16:creationId xmlns:a16="http://schemas.microsoft.com/office/drawing/2014/main" xmlns="" id="{CBFE4116-9E07-0FFB-0706-DB10B9BE1D5E}"/>
                  </a:ext>
                </a:extLst>
              </p:cNvPr>
              <p:cNvGrpSpPr/>
              <p:nvPr userDrawn="1"/>
            </p:nvGrpSpPr>
            <p:grpSpPr>
              <a:xfrm>
                <a:off x="3883826" y="6512199"/>
                <a:ext cx="6664409" cy="70297"/>
                <a:chOff x="3883826" y="6512199"/>
                <a:chExt cx="6664409" cy="70297"/>
              </a:xfrm>
            </p:grpSpPr>
            <p:sp>
              <p:nvSpPr>
                <p:cNvPr id="16" name="Rectangle 15">
                  <a:extLst>
                    <a:ext uri="{FF2B5EF4-FFF2-40B4-BE49-F238E27FC236}">
                      <a16:creationId xmlns:a16="http://schemas.microsoft.com/office/drawing/2014/main" xmlns="" id="{C5349F5F-F053-1C82-8F06-5995BBB6A5C9}"/>
                    </a:ext>
                  </a:extLst>
                </p:cNvPr>
                <p:cNvSpPr/>
                <p:nvPr/>
              </p:nvSpPr>
              <p:spPr>
                <a:xfrm>
                  <a:off x="3883826" y="6514096"/>
                  <a:ext cx="64800" cy="68400"/>
                </a:xfrm>
                <a:prstGeom prst="rect">
                  <a:avLst/>
                </a:prstGeom>
                <a:solidFill>
                  <a:srgbClr val="FFE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17" name="Rectangle 16">
                  <a:extLst>
                    <a:ext uri="{FF2B5EF4-FFF2-40B4-BE49-F238E27FC236}">
                      <a16:creationId xmlns:a16="http://schemas.microsoft.com/office/drawing/2014/main" xmlns="" id="{19C8B03D-FC0F-BC23-2872-4195C788DD18}"/>
                    </a:ext>
                  </a:extLst>
                </p:cNvPr>
                <p:cNvSpPr/>
                <p:nvPr/>
              </p:nvSpPr>
              <p:spPr>
                <a:xfrm>
                  <a:off x="3950345" y="6512200"/>
                  <a:ext cx="1729059" cy="68400"/>
                </a:xfrm>
                <a:prstGeom prst="rect">
                  <a:avLst/>
                </a:prstGeom>
                <a:solidFill>
                  <a:srgbClr val="309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18" name="Rectangle 17">
                  <a:extLst>
                    <a:ext uri="{FF2B5EF4-FFF2-40B4-BE49-F238E27FC236}">
                      <a16:creationId xmlns:a16="http://schemas.microsoft.com/office/drawing/2014/main" xmlns="" id="{3E221A0E-F850-98E1-C2D8-A186E03F13C6}"/>
                    </a:ext>
                  </a:extLst>
                </p:cNvPr>
                <p:cNvSpPr/>
                <p:nvPr/>
              </p:nvSpPr>
              <p:spPr>
                <a:xfrm>
                  <a:off x="5672431" y="6512199"/>
                  <a:ext cx="1365511" cy="68400"/>
                </a:xfrm>
                <a:prstGeom prst="rect">
                  <a:avLst/>
                </a:prstGeom>
                <a:solidFill>
                  <a:srgbClr val="A0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19" name="Rectangle 18">
                  <a:extLst>
                    <a:ext uri="{FF2B5EF4-FFF2-40B4-BE49-F238E27FC236}">
                      <a16:creationId xmlns:a16="http://schemas.microsoft.com/office/drawing/2014/main" xmlns="" id="{8B4EE8DF-8DA6-04DF-F0A2-3395F28194E6}"/>
                    </a:ext>
                  </a:extLst>
                </p:cNvPr>
                <p:cNvSpPr/>
                <p:nvPr/>
              </p:nvSpPr>
              <p:spPr>
                <a:xfrm>
                  <a:off x="7110811" y="6512200"/>
                  <a:ext cx="176443" cy="68400"/>
                </a:xfrm>
                <a:prstGeom prst="rect">
                  <a:avLst/>
                </a:prstGeom>
                <a:solidFill>
                  <a:srgbClr val="A0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20" name="Rectangle 19">
                  <a:extLst>
                    <a:ext uri="{FF2B5EF4-FFF2-40B4-BE49-F238E27FC236}">
                      <a16:creationId xmlns:a16="http://schemas.microsoft.com/office/drawing/2014/main" xmlns="" id="{EEB9CE70-8E19-0451-C5EA-06BF681569A3}"/>
                    </a:ext>
                  </a:extLst>
                </p:cNvPr>
                <p:cNvSpPr/>
                <p:nvPr/>
              </p:nvSpPr>
              <p:spPr>
                <a:xfrm>
                  <a:off x="8153990" y="6512200"/>
                  <a:ext cx="755785" cy="68400"/>
                </a:xfrm>
                <a:prstGeom prst="rect">
                  <a:avLst/>
                </a:prstGeom>
                <a:solidFill>
                  <a:srgbClr val="309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21" name="Rectangle 20">
                  <a:extLst>
                    <a:ext uri="{FF2B5EF4-FFF2-40B4-BE49-F238E27FC236}">
                      <a16:creationId xmlns:a16="http://schemas.microsoft.com/office/drawing/2014/main" xmlns="" id="{4ED95859-7D54-DC8D-C104-BB870B478609}"/>
                    </a:ext>
                  </a:extLst>
                </p:cNvPr>
                <p:cNvSpPr/>
                <p:nvPr/>
              </p:nvSpPr>
              <p:spPr>
                <a:xfrm>
                  <a:off x="9503207" y="6512200"/>
                  <a:ext cx="1045028" cy="68400"/>
                </a:xfrm>
                <a:prstGeom prst="rect">
                  <a:avLst/>
                </a:prstGeom>
                <a:solidFill>
                  <a:srgbClr val="309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grpSp>
        </p:grpSp>
        <p:pic>
          <p:nvPicPr>
            <p:cNvPr id="13" name="Picture 2">
              <a:extLst>
                <a:ext uri="{FF2B5EF4-FFF2-40B4-BE49-F238E27FC236}">
                  <a16:creationId xmlns:a16="http://schemas.microsoft.com/office/drawing/2014/main" xmlns="" id="{4A1635D4-767A-D058-567A-03D2E90A5BD1}"/>
                </a:ext>
              </a:extLst>
            </p:cNvPr>
            <p:cNvPicPr>
              <a:picLocks noChangeAspect="1" noChangeArrowheads="1"/>
            </p:cNvPicPr>
            <p:nvPr userDrawn="1"/>
          </p:nvPicPr>
          <p:blipFill>
            <a:blip r:embed="rId20" cstate="screen">
              <a:extLst>
                <a:ext uri="{28A0092B-C50C-407E-A947-70E740481C1C}">
                  <a14:useLocalDpi xmlns:a14="http://schemas.microsoft.com/office/drawing/2010/main"/>
                </a:ext>
              </a:extLst>
            </a:blip>
            <a:stretch>
              <a:fillRect/>
            </a:stretch>
          </p:blipFill>
          <p:spPr bwMode="auto">
            <a:xfrm>
              <a:off x="431371" y="6428384"/>
              <a:ext cx="1621084" cy="2381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89353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p14="http://schemas.microsoft.com/office/powerpoint/2010/main" xmlns:a14="http://schemas.microsoft.com/office/drawing/2010/main" xmlns="" id="{E58D4990-E581-C78E-2FFB-CC8CF40A2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Noklikšķiniet, lai rediģētu galveno virsraksta stilu</a:t>
            </a:r>
            <a:endParaRPr lang="en-GB"/>
          </a:p>
        </p:txBody>
      </p:sp>
      <p:sp>
        <p:nvSpPr>
          <p:cNvPr id="3" name="Text Placeholder 2">
            <a:extLst>
              <a:ext uri="{FF2B5EF4-FFF2-40B4-BE49-F238E27FC236}">
                <a16:creationId xmlns:a16="http://schemas.microsoft.com/office/drawing/2014/main" xmlns:p14="http://schemas.microsoft.com/office/powerpoint/2010/main" xmlns:a14="http://schemas.microsoft.com/office/drawing/2010/main" xmlns="" id="{78992B6D-77B4-9E4D-F07C-14D8DB802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Noklikšķiniet, lai rediģētu galveno teksta stilu</a:t>
            </a:r>
          </a:p>
          <a:p>
            <a:pPr lvl="1"/>
            <a:r>
              <a:rPr lang="en-US"/>
              <a:t>Otrais līmenis</a:t>
            </a:r>
          </a:p>
          <a:p>
            <a:pPr lvl="2"/>
            <a:r>
              <a:rPr lang="en-US"/>
              <a:t>Trešais līmenis</a:t>
            </a:r>
          </a:p>
          <a:p>
            <a:pPr lvl="3"/>
            <a:r>
              <a:rPr lang="en-US"/>
              <a:t>Ceturtais līmenis</a:t>
            </a:r>
          </a:p>
          <a:p>
            <a:pPr lvl="4"/>
            <a:r>
              <a:rPr lang="en-US"/>
              <a:t>Piektais līmenis</a:t>
            </a:r>
            <a:endParaRPr lang="en-GB"/>
          </a:p>
        </p:txBody>
      </p:sp>
      <p:sp>
        <p:nvSpPr>
          <p:cNvPr id="4" name="Date Placeholder 3">
            <a:extLst>
              <a:ext uri="{FF2B5EF4-FFF2-40B4-BE49-F238E27FC236}">
                <a16:creationId xmlns:a16="http://schemas.microsoft.com/office/drawing/2014/main" xmlns:p14="http://schemas.microsoft.com/office/powerpoint/2010/main" xmlns:a14="http://schemas.microsoft.com/office/drawing/2010/main" xmlns="" id="{200638A4-7C48-BC29-3BEC-CF4BD8D5A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DE0C78-0E08-4A59-82DE-5775141A7BD2}" type="datetimeFigureOut">
              <a:rPr lang="en-GB" smtClean="0">
                <a:solidFill>
                  <a:prstClr val="black">
                    <a:tint val="82000"/>
                  </a:prstClr>
                </a:solidFill>
              </a:rPr>
              <a:pPr/>
              <a:t>05/06/2026</a:t>
            </a:fld>
            <a:endParaRPr lang="en-GB">
              <a:solidFill>
                <a:prstClr val="black">
                  <a:tint val="82000"/>
                </a:prstClr>
              </a:solidFill>
            </a:endParaRPr>
          </a:p>
        </p:txBody>
      </p:sp>
      <p:sp>
        <p:nvSpPr>
          <p:cNvPr id="5" name="Footer Placeholder 4">
            <a:extLst>
              <a:ext uri="{FF2B5EF4-FFF2-40B4-BE49-F238E27FC236}">
                <a16:creationId xmlns:a16="http://schemas.microsoft.com/office/drawing/2014/main" xmlns:p14="http://schemas.microsoft.com/office/powerpoint/2010/main" xmlns:a14="http://schemas.microsoft.com/office/drawing/2010/main" xmlns="" id="{D152007B-50A1-B52C-C92B-9147F7B403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solidFill>
                <a:prstClr val="black">
                  <a:tint val="82000"/>
                </a:prstClr>
              </a:solidFill>
            </a:endParaRPr>
          </a:p>
        </p:txBody>
      </p:sp>
      <p:sp>
        <p:nvSpPr>
          <p:cNvPr id="6" name="Slide Number Placeholder 5">
            <a:extLst>
              <a:ext uri="{FF2B5EF4-FFF2-40B4-BE49-F238E27FC236}">
                <a16:creationId xmlns:a16="http://schemas.microsoft.com/office/drawing/2014/main" xmlns:p14="http://schemas.microsoft.com/office/powerpoint/2010/main" xmlns:a14="http://schemas.microsoft.com/office/drawing/2010/main" xmlns="" id="{50C88DAC-2AC3-36A5-BC51-3C24AFBC65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B35624-E6C7-4EAC-983E-474C00997AB4}" type="slidenum">
              <a:rPr lang="en-GB" smtClean="0">
                <a:solidFill>
                  <a:prstClr val="black">
                    <a:tint val="82000"/>
                  </a:prstClr>
                </a:solidFill>
              </a:rPr>
              <a:pPr/>
              <a:t>‹#›</a:t>
            </a:fld>
            <a:endParaRPr lang="en-GB">
              <a:solidFill>
                <a:prstClr val="black">
                  <a:tint val="82000"/>
                </a:prstClr>
              </a:solidFill>
            </a:endParaRPr>
          </a:p>
        </p:txBody>
      </p:sp>
      <p:pic>
        <p:nvPicPr>
          <p:cNvPr id="7" name="Picture 6" descr="A black background with blue text&#10;&#10;Description automatically generated">
            <a:extLst>
              <a:ext uri="{FF2B5EF4-FFF2-40B4-BE49-F238E27FC236}">
                <a16:creationId xmlns:a16="http://schemas.microsoft.com/office/drawing/2014/main" xmlns:p14="http://schemas.microsoft.com/office/powerpoint/2010/main" xmlns:a14="http://schemas.microsoft.com/office/drawing/2010/main" xmlns="" id="{7604605D-939D-2182-8CD7-8D50EEE78421}"/>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9681167" y="6175375"/>
            <a:ext cx="1460500" cy="457200"/>
          </a:xfrm>
          <a:prstGeom prst="rect">
            <a:avLst/>
          </a:prstGeom>
        </p:spPr>
      </p:pic>
      <p:sp>
        <p:nvSpPr>
          <p:cNvPr id="8" name="Title 1">
            <a:extLst>
              <a:ext uri="{FF2B5EF4-FFF2-40B4-BE49-F238E27FC236}">
                <a16:creationId xmlns:a16="http://schemas.microsoft.com/office/drawing/2014/main" xmlns:p14="http://schemas.microsoft.com/office/powerpoint/2010/main" xmlns:a14="http://schemas.microsoft.com/office/drawing/2010/main" xmlns="" id="{27E9374F-501E-8EAC-04E1-D96D66C236BB}"/>
              </a:ext>
            </a:extLst>
          </p:cNvPr>
          <p:cNvSpPr txBox="1">
            <a:spLocks/>
          </p:cNvSpPr>
          <p:nvPr userDrawn="1"/>
        </p:nvSpPr>
        <p:spPr>
          <a:xfrm>
            <a:off x="609600" y="418653"/>
            <a:ext cx="2990123" cy="562075"/>
          </a:xfrm>
          <a:prstGeom prst="rect">
            <a:avLst/>
          </a:prstGeom>
        </p:spPr>
        <p:txBody>
          <a:bodyPr>
            <a:normAutofit fontScale="92500" lnSpcReduction="20000"/>
          </a:bodyPr>
          <a:lstStyle>
            <a:lvl1pPr algn="l" defTabSz="914400" rtl="0" eaLnBrk="1" latinLnBrk="0" hangingPunct="1">
              <a:spcBef>
                <a:spcPct val="0"/>
              </a:spcBef>
              <a:buNone/>
              <a:defRPr sz="3000" b="1" kern="1200" cap="none" baseline="0">
                <a:solidFill>
                  <a:srgbClr val="009CFA"/>
                </a:solidFill>
                <a:latin typeface="Arial" panose="020B0604020202020204" pitchFamily="34" charset="0"/>
                <a:ea typeface="+mj-ea"/>
                <a:cs typeface="Arial" panose="020B0604020202020204" pitchFamily="34" charset="0"/>
              </a:defRPr>
            </a:lvl1pPr>
          </a:lstStyle>
          <a:p>
            <a:endParaRPr lang="en-GB" sz="4000"/>
          </a:p>
        </p:txBody>
      </p:sp>
      <p:sp>
        <p:nvSpPr>
          <p:cNvPr id="9" name="Title 1">
            <a:extLst>
              <a:ext uri="{FF2B5EF4-FFF2-40B4-BE49-F238E27FC236}">
                <a16:creationId xmlns:a16="http://schemas.microsoft.com/office/drawing/2014/main" xmlns:p14="http://schemas.microsoft.com/office/powerpoint/2010/main" xmlns:a14="http://schemas.microsoft.com/office/drawing/2010/main" xmlns="" id="{FB5B8956-4EF0-41D0-A8A4-BEED7E8CE4D7}"/>
              </a:ext>
            </a:extLst>
          </p:cNvPr>
          <p:cNvSpPr txBox="1">
            <a:spLocks/>
          </p:cNvSpPr>
          <p:nvPr userDrawn="1"/>
        </p:nvSpPr>
        <p:spPr>
          <a:xfrm>
            <a:off x="3613631" y="418653"/>
            <a:ext cx="2990123" cy="562075"/>
          </a:xfrm>
          <a:prstGeom prst="rect">
            <a:avLst/>
          </a:prstGeom>
        </p:spPr>
        <p:txBody>
          <a:bodyPr>
            <a:normAutofit fontScale="92500" lnSpcReduction="20000"/>
          </a:bodyPr>
          <a:lstStyle>
            <a:lvl1pPr algn="l" defTabSz="914400" rtl="0" eaLnBrk="1" latinLnBrk="0" hangingPunct="1">
              <a:spcBef>
                <a:spcPct val="0"/>
              </a:spcBef>
              <a:buNone/>
              <a:defRPr sz="3000" b="1" kern="1200" cap="none" baseline="0">
                <a:solidFill>
                  <a:srgbClr val="009CFA"/>
                </a:solidFill>
                <a:latin typeface="Arial" panose="020B0604020202020204" pitchFamily="34" charset="0"/>
                <a:ea typeface="+mj-ea"/>
                <a:cs typeface="Arial" panose="020B0604020202020204" pitchFamily="34" charset="0"/>
              </a:defRPr>
            </a:lvl1pPr>
          </a:lstStyle>
          <a:p>
            <a:endParaRPr lang="en-GB" sz="4000">
              <a:solidFill>
                <a:prstClr val="black"/>
              </a:solidFill>
            </a:endParaRPr>
          </a:p>
        </p:txBody>
      </p:sp>
      <p:sp>
        <p:nvSpPr>
          <p:cNvPr id="10" name="Content Placeholder 2">
            <a:extLst>
              <a:ext uri="{FF2B5EF4-FFF2-40B4-BE49-F238E27FC236}">
                <a16:creationId xmlns:a16="http://schemas.microsoft.com/office/drawing/2014/main" xmlns:p14="http://schemas.microsoft.com/office/powerpoint/2010/main" xmlns:a14="http://schemas.microsoft.com/office/drawing/2010/main" xmlns="" id="{82A22E15-024D-675D-BB5B-283616509B46}"/>
              </a:ext>
            </a:extLst>
          </p:cNvPr>
          <p:cNvSpPr txBox="1">
            <a:spLocks/>
          </p:cNvSpPr>
          <p:nvPr userDrawn="1"/>
        </p:nvSpPr>
        <p:spPr>
          <a:xfrm>
            <a:off x="623396" y="1155555"/>
            <a:ext cx="11129129" cy="3353567"/>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3200">
              <a:solidFill>
                <a:prstClr val="black"/>
              </a:solidFill>
            </a:endParaRPr>
          </a:p>
        </p:txBody>
      </p:sp>
      <p:grpSp>
        <p:nvGrpSpPr>
          <p:cNvPr id="11" name="Group 10">
            <a:extLst>
              <a:ext uri="{FF2B5EF4-FFF2-40B4-BE49-F238E27FC236}">
                <a16:creationId xmlns:a16="http://schemas.microsoft.com/office/drawing/2014/main" xmlns:p14="http://schemas.microsoft.com/office/powerpoint/2010/main" xmlns:a14="http://schemas.microsoft.com/office/drawing/2010/main" xmlns="" id="{99AD5736-72E5-0260-706E-28742A4BEC71}"/>
              </a:ext>
            </a:extLst>
          </p:cNvPr>
          <p:cNvGrpSpPr/>
          <p:nvPr userDrawn="1"/>
        </p:nvGrpSpPr>
        <p:grpSpPr>
          <a:xfrm>
            <a:off x="431371" y="6453784"/>
            <a:ext cx="10116864" cy="238125"/>
            <a:chOff x="431371" y="6428384"/>
            <a:chExt cx="10116864" cy="238125"/>
          </a:xfrm>
        </p:grpSpPr>
        <p:grpSp>
          <p:nvGrpSpPr>
            <p:cNvPr id="12" name="Group 11">
              <a:extLst>
                <a:ext uri="{FF2B5EF4-FFF2-40B4-BE49-F238E27FC236}">
                  <a16:creationId xmlns:a16="http://schemas.microsoft.com/office/drawing/2014/main" xmlns:p14="http://schemas.microsoft.com/office/powerpoint/2010/main" xmlns:a14="http://schemas.microsoft.com/office/drawing/2010/main" xmlns="" id="{80AFE6FF-D957-636F-44D0-03E651FD025D}"/>
                </a:ext>
              </a:extLst>
            </p:cNvPr>
            <p:cNvGrpSpPr/>
            <p:nvPr userDrawn="1"/>
          </p:nvGrpSpPr>
          <p:grpSpPr>
            <a:xfrm>
              <a:off x="2359633" y="6512132"/>
              <a:ext cx="8188602" cy="70364"/>
              <a:chOff x="2359633" y="6512132"/>
              <a:chExt cx="8188602" cy="70364"/>
            </a:xfrm>
          </p:grpSpPr>
          <p:sp>
            <p:nvSpPr>
              <p:cNvPr id="14" name="Rectangle 13">
                <a:extLst>
                  <a:ext uri="{FF2B5EF4-FFF2-40B4-BE49-F238E27FC236}">
                    <a16:creationId xmlns:a16="http://schemas.microsoft.com/office/drawing/2014/main" xmlns:p14="http://schemas.microsoft.com/office/powerpoint/2010/main" xmlns:a14="http://schemas.microsoft.com/office/drawing/2010/main" xmlns="" id="{B6F27E30-A524-C478-87CE-D973ED26AB2E}"/>
                  </a:ext>
                </a:extLst>
              </p:cNvPr>
              <p:cNvSpPr/>
              <p:nvPr/>
            </p:nvSpPr>
            <p:spPr>
              <a:xfrm>
                <a:off x="2359633" y="6512132"/>
                <a:ext cx="8188602" cy="68400"/>
              </a:xfrm>
              <a:prstGeom prst="rect">
                <a:avLst/>
              </a:prstGeom>
              <a:solidFill>
                <a:srgbClr val="204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grpSp>
            <p:nvGrpSpPr>
              <p:cNvPr id="15" name="Group 14">
                <a:extLst>
                  <a:ext uri="{FF2B5EF4-FFF2-40B4-BE49-F238E27FC236}">
                    <a16:creationId xmlns:a16="http://schemas.microsoft.com/office/drawing/2014/main" xmlns:p14="http://schemas.microsoft.com/office/powerpoint/2010/main" xmlns:a14="http://schemas.microsoft.com/office/drawing/2010/main" xmlns="" id="{CBFE4116-9E07-0FFB-0706-DB10B9BE1D5E}"/>
                  </a:ext>
                </a:extLst>
              </p:cNvPr>
              <p:cNvGrpSpPr/>
              <p:nvPr userDrawn="1"/>
            </p:nvGrpSpPr>
            <p:grpSpPr>
              <a:xfrm>
                <a:off x="3883826" y="6512199"/>
                <a:ext cx="6664409" cy="70297"/>
                <a:chOff x="3883826" y="6512199"/>
                <a:chExt cx="6664409" cy="70297"/>
              </a:xfrm>
            </p:grpSpPr>
            <p:sp>
              <p:nvSpPr>
                <p:cNvPr id="16" name="Rectangle 15">
                  <a:extLst>
                    <a:ext uri="{FF2B5EF4-FFF2-40B4-BE49-F238E27FC236}">
                      <a16:creationId xmlns:a16="http://schemas.microsoft.com/office/drawing/2014/main" xmlns:p14="http://schemas.microsoft.com/office/powerpoint/2010/main" xmlns:a14="http://schemas.microsoft.com/office/drawing/2010/main" xmlns="" id="{C5349F5F-F053-1C82-8F06-5995BBB6A5C9}"/>
                    </a:ext>
                  </a:extLst>
                </p:cNvPr>
                <p:cNvSpPr/>
                <p:nvPr/>
              </p:nvSpPr>
              <p:spPr>
                <a:xfrm>
                  <a:off x="3883826" y="6514096"/>
                  <a:ext cx="64800" cy="68400"/>
                </a:xfrm>
                <a:prstGeom prst="rect">
                  <a:avLst/>
                </a:prstGeom>
                <a:solidFill>
                  <a:srgbClr val="FFE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17" name="Rectangle 16">
                  <a:extLst>
                    <a:ext uri="{FF2B5EF4-FFF2-40B4-BE49-F238E27FC236}">
                      <a16:creationId xmlns:a16="http://schemas.microsoft.com/office/drawing/2014/main" xmlns:p14="http://schemas.microsoft.com/office/powerpoint/2010/main" xmlns:a14="http://schemas.microsoft.com/office/drawing/2010/main" xmlns="" id="{19C8B03D-FC0F-BC23-2872-4195C788DD18}"/>
                    </a:ext>
                  </a:extLst>
                </p:cNvPr>
                <p:cNvSpPr/>
                <p:nvPr/>
              </p:nvSpPr>
              <p:spPr>
                <a:xfrm>
                  <a:off x="3950345" y="6512200"/>
                  <a:ext cx="1729059" cy="68400"/>
                </a:xfrm>
                <a:prstGeom prst="rect">
                  <a:avLst/>
                </a:prstGeom>
                <a:solidFill>
                  <a:srgbClr val="309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18" name="Rectangle 17">
                  <a:extLst>
                    <a:ext uri="{FF2B5EF4-FFF2-40B4-BE49-F238E27FC236}">
                      <a16:creationId xmlns:a16="http://schemas.microsoft.com/office/drawing/2014/main" xmlns:p14="http://schemas.microsoft.com/office/powerpoint/2010/main" xmlns:a14="http://schemas.microsoft.com/office/drawing/2010/main" xmlns="" id="{3E221A0E-F850-98E1-C2D8-A186E03F13C6}"/>
                    </a:ext>
                  </a:extLst>
                </p:cNvPr>
                <p:cNvSpPr/>
                <p:nvPr/>
              </p:nvSpPr>
              <p:spPr>
                <a:xfrm>
                  <a:off x="5672431" y="6512199"/>
                  <a:ext cx="1365511" cy="68400"/>
                </a:xfrm>
                <a:prstGeom prst="rect">
                  <a:avLst/>
                </a:prstGeom>
                <a:solidFill>
                  <a:srgbClr val="A0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19" name="Rectangle 18">
                  <a:extLst>
                    <a:ext uri="{FF2B5EF4-FFF2-40B4-BE49-F238E27FC236}">
                      <a16:creationId xmlns:a16="http://schemas.microsoft.com/office/drawing/2014/main" xmlns:p14="http://schemas.microsoft.com/office/powerpoint/2010/main" xmlns:a14="http://schemas.microsoft.com/office/drawing/2010/main" xmlns="" id="{8B4EE8DF-8DA6-04DF-F0A2-3395F28194E6}"/>
                    </a:ext>
                  </a:extLst>
                </p:cNvPr>
                <p:cNvSpPr/>
                <p:nvPr/>
              </p:nvSpPr>
              <p:spPr>
                <a:xfrm>
                  <a:off x="7110811" y="6512200"/>
                  <a:ext cx="176443" cy="68400"/>
                </a:xfrm>
                <a:prstGeom prst="rect">
                  <a:avLst/>
                </a:prstGeom>
                <a:solidFill>
                  <a:srgbClr val="A0C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20" name="Rectangle 19">
                  <a:extLst>
                    <a:ext uri="{FF2B5EF4-FFF2-40B4-BE49-F238E27FC236}">
                      <a16:creationId xmlns:a16="http://schemas.microsoft.com/office/drawing/2014/main" xmlns:p14="http://schemas.microsoft.com/office/powerpoint/2010/main" xmlns:a14="http://schemas.microsoft.com/office/drawing/2010/main" xmlns="" id="{EEB9CE70-8E19-0451-C5EA-06BF681569A3}"/>
                    </a:ext>
                  </a:extLst>
                </p:cNvPr>
                <p:cNvSpPr/>
                <p:nvPr/>
              </p:nvSpPr>
              <p:spPr>
                <a:xfrm>
                  <a:off x="8153990" y="6512200"/>
                  <a:ext cx="755785" cy="68400"/>
                </a:xfrm>
                <a:prstGeom prst="rect">
                  <a:avLst/>
                </a:prstGeom>
                <a:solidFill>
                  <a:srgbClr val="309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sp>
              <p:nvSpPr>
                <p:cNvPr id="21" name="Rectangle 20">
                  <a:extLst>
                    <a:ext uri="{FF2B5EF4-FFF2-40B4-BE49-F238E27FC236}">
                      <a16:creationId xmlns:a16="http://schemas.microsoft.com/office/drawing/2014/main" xmlns:p14="http://schemas.microsoft.com/office/powerpoint/2010/main" xmlns:a14="http://schemas.microsoft.com/office/drawing/2010/main" xmlns="" id="{4ED95859-7D54-DC8D-C104-BB870B478609}"/>
                    </a:ext>
                  </a:extLst>
                </p:cNvPr>
                <p:cNvSpPr/>
                <p:nvPr/>
              </p:nvSpPr>
              <p:spPr>
                <a:xfrm>
                  <a:off x="9503207" y="6512200"/>
                  <a:ext cx="1045028" cy="68400"/>
                </a:xfrm>
                <a:prstGeom prst="rect">
                  <a:avLst/>
                </a:prstGeom>
                <a:solidFill>
                  <a:srgbClr val="309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prstClr val="white"/>
                    </a:solidFill>
                  </a:endParaRPr>
                </a:p>
              </p:txBody>
            </p:sp>
          </p:grpSp>
        </p:grpSp>
        <p:pic>
          <p:nvPicPr>
            <p:cNvPr id="13" name="Picture 2">
              <a:extLst>
                <a:ext uri="{FF2B5EF4-FFF2-40B4-BE49-F238E27FC236}">
                  <a16:creationId xmlns:a16="http://schemas.microsoft.com/office/drawing/2014/main" xmlns:p14="http://schemas.microsoft.com/office/powerpoint/2010/main" xmlns:a14="http://schemas.microsoft.com/office/drawing/2010/main" xmlns="" id="{4A1635D4-767A-D058-567A-03D2E90A5BD1}"/>
                </a:ext>
              </a:extLst>
            </p:cNvPr>
            <p:cNvPicPr>
              <a:picLocks noChangeAspect="1" noChangeArrowheads="1"/>
            </p:cNvPicPr>
            <p:nvPr userDrawn="1"/>
          </p:nvPicPr>
          <p:blipFill>
            <a:blip r:embed="rId20" cstate="screen">
              <a:extLst>
                <a:ext uri="{28A0092B-C50C-407E-A947-70E740481C1C}">
                  <a14:useLocalDpi xmlns:a14="http://schemas.microsoft.com/office/drawing/2010/main"/>
                </a:ext>
              </a:extLst>
            </a:blip>
            <a:stretch>
              <a:fillRect/>
            </a:stretch>
          </p:blipFill>
          <p:spPr bwMode="auto">
            <a:xfrm>
              <a:off x="431371" y="6428384"/>
              <a:ext cx="1621084" cy="2381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587081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50345D-71D6-41BF-820B-E957595FC35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xmlns="" id="{957E96A5-E2B1-4F96-B059-9DAD745188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026359FB-8E87-4A5B-8200-7D0A94E6C52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5" name="Footer Placeholder 4">
            <a:extLst>
              <a:ext uri="{FF2B5EF4-FFF2-40B4-BE49-F238E27FC236}">
                <a16:creationId xmlns:a16="http://schemas.microsoft.com/office/drawing/2014/main" xmlns="" id="{C14B21C9-C716-489E-813D-B888E5E2A4F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solidFill>
                <a:prstClr val="black">
                  <a:tint val="75000"/>
                </a:prstClr>
              </a:solidFill>
            </a:endParaRPr>
          </a:p>
        </p:txBody>
      </p:sp>
      <p:sp>
        <p:nvSpPr>
          <p:cNvPr id="6" name="Slide Number Placeholder 5">
            <a:extLst>
              <a:ext uri="{FF2B5EF4-FFF2-40B4-BE49-F238E27FC236}">
                <a16:creationId xmlns:a16="http://schemas.microsoft.com/office/drawing/2014/main" xmlns="" id="{C54CD444-007B-47DA-9DBE-83748D4A186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7902395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50345D-71D6-41BF-820B-E957595FC35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xmlns="" id="{957E96A5-E2B1-4F96-B059-9DAD745188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026359FB-8E87-4A5B-8200-7D0A94E6C52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884E3-8B58-443F-845B-4307BDC27DD6}" type="datetimeFigureOut">
              <a:rPr lang="lv-LV" smtClean="0">
                <a:solidFill>
                  <a:prstClr val="black">
                    <a:tint val="75000"/>
                  </a:prstClr>
                </a:solidFill>
              </a:rPr>
              <a:pPr/>
              <a:t>05.06.2026</a:t>
            </a:fld>
            <a:endParaRPr lang="lv-LV">
              <a:solidFill>
                <a:prstClr val="black">
                  <a:tint val="75000"/>
                </a:prstClr>
              </a:solidFill>
            </a:endParaRPr>
          </a:p>
        </p:txBody>
      </p:sp>
      <p:sp>
        <p:nvSpPr>
          <p:cNvPr id="5" name="Footer Placeholder 4">
            <a:extLst>
              <a:ext uri="{FF2B5EF4-FFF2-40B4-BE49-F238E27FC236}">
                <a16:creationId xmlns:a16="http://schemas.microsoft.com/office/drawing/2014/main" xmlns="" id="{C14B21C9-C716-489E-813D-B888E5E2A4F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solidFill>
                <a:prstClr val="black">
                  <a:tint val="75000"/>
                </a:prstClr>
              </a:solidFill>
            </a:endParaRPr>
          </a:p>
        </p:txBody>
      </p:sp>
      <p:sp>
        <p:nvSpPr>
          <p:cNvPr id="6" name="Slide Number Placeholder 5">
            <a:extLst>
              <a:ext uri="{FF2B5EF4-FFF2-40B4-BE49-F238E27FC236}">
                <a16:creationId xmlns:a16="http://schemas.microsoft.com/office/drawing/2014/main" xmlns="" id="{C54CD444-007B-47DA-9DBE-83748D4A186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66DA1D-6CE0-4BDB-9FA1-8C3E157FAC21}" type="slidenum">
              <a:rPr lang="lv-LV" smtClean="0">
                <a:solidFill>
                  <a:prstClr val="black">
                    <a:tint val="75000"/>
                  </a:prstClr>
                </a:solidFill>
              </a:rPr>
              <a:pPr/>
              <a:t>‹#›</a:t>
            </a:fld>
            <a:endParaRPr lang="lv-LV">
              <a:solidFill>
                <a:prstClr val="black">
                  <a:tint val="75000"/>
                </a:prstClr>
              </a:solidFill>
            </a:endParaRPr>
          </a:p>
        </p:txBody>
      </p:sp>
    </p:spTree>
    <p:extLst>
      <p:ext uri="{BB962C8B-B14F-4D97-AF65-F5344CB8AC3E}">
        <p14:creationId xmlns:p14="http://schemas.microsoft.com/office/powerpoint/2010/main" val="32655022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6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xmlns="" id="{7D4E6AA3-BBF2-1C48-8191-3A3A2E618FBE}"/>
              </a:ext>
            </a:extLst>
          </p:cNvPr>
          <p:cNvSpPr>
            <a:spLocks/>
          </p:cNvSpPr>
          <p:nvPr/>
        </p:nvSpPr>
        <p:spPr>
          <a:xfrm>
            <a:off x="5334000" y="-28576"/>
            <a:ext cx="6886575" cy="6900863"/>
          </a:xfrm>
          <a:custGeom>
            <a:avLst/>
            <a:gdLst>
              <a:gd name="connsiteX0" fmla="*/ 0 w 5709425"/>
              <a:gd name="connsiteY0" fmla="*/ 2460959 h 4921918"/>
              <a:gd name="connsiteX1" fmla="*/ 1230480 w 5709425"/>
              <a:gd name="connsiteY1" fmla="*/ 1 h 4921918"/>
              <a:gd name="connsiteX2" fmla="*/ 4478946 w 5709425"/>
              <a:gd name="connsiteY2" fmla="*/ 1 h 4921918"/>
              <a:gd name="connsiteX3" fmla="*/ 5709425 w 5709425"/>
              <a:gd name="connsiteY3" fmla="*/ 2460959 h 4921918"/>
              <a:gd name="connsiteX4" fmla="*/ 4478946 w 5709425"/>
              <a:gd name="connsiteY4" fmla="*/ 4921917 h 4921918"/>
              <a:gd name="connsiteX5" fmla="*/ 1230480 w 5709425"/>
              <a:gd name="connsiteY5" fmla="*/ 4921917 h 4921918"/>
              <a:gd name="connsiteX6" fmla="*/ 0 w 5709425"/>
              <a:gd name="connsiteY6" fmla="*/ 2460959 h 4921918"/>
              <a:gd name="connsiteX0" fmla="*/ 0 w 4493943"/>
              <a:gd name="connsiteY0" fmla="*/ 2460958 h 4921916"/>
              <a:gd name="connsiteX1" fmla="*/ 1230480 w 4493943"/>
              <a:gd name="connsiteY1" fmla="*/ 0 h 4921916"/>
              <a:gd name="connsiteX2" fmla="*/ 4478946 w 4493943"/>
              <a:gd name="connsiteY2" fmla="*/ 0 h 4921916"/>
              <a:gd name="connsiteX3" fmla="*/ 4493943 w 4493943"/>
              <a:gd name="connsiteY3" fmla="*/ 2472109 h 4921916"/>
              <a:gd name="connsiteX4" fmla="*/ 4478946 w 4493943"/>
              <a:gd name="connsiteY4" fmla="*/ 4921916 h 4921916"/>
              <a:gd name="connsiteX5" fmla="*/ 1230480 w 4493943"/>
              <a:gd name="connsiteY5" fmla="*/ 4921916 h 4921916"/>
              <a:gd name="connsiteX6" fmla="*/ 0 w 4493943"/>
              <a:gd name="connsiteY6" fmla="*/ 2460958 h 4921916"/>
              <a:gd name="connsiteX0" fmla="*/ 0 w 4493943"/>
              <a:gd name="connsiteY0" fmla="*/ 2460958 h 4921916"/>
              <a:gd name="connsiteX1" fmla="*/ 1332683 w 4493943"/>
              <a:gd name="connsiteY1" fmla="*/ 0 h 4921916"/>
              <a:gd name="connsiteX2" fmla="*/ 4478946 w 4493943"/>
              <a:gd name="connsiteY2" fmla="*/ 0 h 4921916"/>
              <a:gd name="connsiteX3" fmla="*/ 4493943 w 4493943"/>
              <a:gd name="connsiteY3" fmla="*/ 2472109 h 4921916"/>
              <a:gd name="connsiteX4" fmla="*/ 4478946 w 4493943"/>
              <a:gd name="connsiteY4" fmla="*/ 4921916 h 4921916"/>
              <a:gd name="connsiteX5" fmla="*/ 1230480 w 4493943"/>
              <a:gd name="connsiteY5" fmla="*/ 4921916 h 4921916"/>
              <a:gd name="connsiteX6" fmla="*/ 0 w 4493943"/>
              <a:gd name="connsiteY6" fmla="*/ 2460958 h 4921916"/>
              <a:gd name="connsiteX0" fmla="*/ 0 w 4493943"/>
              <a:gd name="connsiteY0" fmla="*/ 2460958 h 4921916"/>
              <a:gd name="connsiteX1" fmla="*/ 1332683 w 4493943"/>
              <a:gd name="connsiteY1" fmla="*/ 0 h 4921916"/>
              <a:gd name="connsiteX2" fmla="*/ 4478946 w 4493943"/>
              <a:gd name="connsiteY2" fmla="*/ 0 h 4921916"/>
              <a:gd name="connsiteX3" fmla="*/ 4493943 w 4493943"/>
              <a:gd name="connsiteY3" fmla="*/ 2472109 h 4921916"/>
              <a:gd name="connsiteX4" fmla="*/ 4478946 w 4493943"/>
              <a:gd name="connsiteY4" fmla="*/ 4921916 h 4921916"/>
              <a:gd name="connsiteX5" fmla="*/ 1496209 w 4493943"/>
              <a:gd name="connsiteY5" fmla="*/ 4921916 h 4921916"/>
              <a:gd name="connsiteX6" fmla="*/ 0 w 4493943"/>
              <a:gd name="connsiteY6" fmla="*/ 2460958 h 4921916"/>
              <a:gd name="connsiteX0" fmla="*/ 0 w 5296573"/>
              <a:gd name="connsiteY0" fmla="*/ 2471179 h 4932137"/>
              <a:gd name="connsiteX1" fmla="*/ 1332683 w 5296573"/>
              <a:gd name="connsiteY1" fmla="*/ 10221 h 4932137"/>
              <a:gd name="connsiteX2" fmla="*/ 5296573 w 5296573"/>
              <a:gd name="connsiteY2" fmla="*/ 0 h 4932137"/>
              <a:gd name="connsiteX3" fmla="*/ 4493943 w 5296573"/>
              <a:gd name="connsiteY3" fmla="*/ 2482330 h 4932137"/>
              <a:gd name="connsiteX4" fmla="*/ 4478946 w 5296573"/>
              <a:gd name="connsiteY4" fmla="*/ 4932137 h 4932137"/>
              <a:gd name="connsiteX5" fmla="*/ 1496209 w 5296573"/>
              <a:gd name="connsiteY5" fmla="*/ 4932137 h 4932137"/>
              <a:gd name="connsiteX6" fmla="*/ 0 w 5296573"/>
              <a:gd name="connsiteY6" fmla="*/ 2471179 h 4932137"/>
              <a:gd name="connsiteX0" fmla="*/ 0 w 5301351"/>
              <a:gd name="connsiteY0" fmla="*/ 2471179 h 4932137"/>
              <a:gd name="connsiteX1" fmla="*/ 1332683 w 5301351"/>
              <a:gd name="connsiteY1" fmla="*/ 10221 h 4932137"/>
              <a:gd name="connsiteX2" fmla="*/ 5296573 w 5301351"/>
              <a:gd name="connsiteY2" fmla="*/ 0 h 4932137"/>
              <a:gd name="connsiteX3" fmla="*/ 5301351 w 5301351"/>
              <a:gd name="connsiteY3" fmla="*/ 2512991 h 4932137"/>
              <a:gd name="connsiteX4" fmla="*/ 4478946 w 5301351"/>
              <a:gd name="connsiteY4" fmla="*/ 4932137 h 4932137"/>
              <a:gd name="connsiteX5" fmla="*/ 1496209 w 5301351"/>
              <a:gd name="connsiteY5" fmla="*/ 4932137 h 4932137"/>
              <a:gd name="connsiteX6" fmla="*/ 0 w 5301351"/>
              <a:gd name="connsiteY6" fmla="*/ 2471179 h 4932137"/>
              <a:gd name="connsiteX0" fmla="*/ 0 w 5301351"/>
              <a:gd name="connsiteY0" fmla="*/ 2471179 h 4932137"/>
              <a:gd name="connsiteX1" fmla="*/ 1332683 w 5301351"/>
              <a:gd name="connsiteY1" fmla="*/ 10221 h 4932137"/>
              <a:gd name="connsiteX2" fmla="*/ 5296573 w 5301351"/>
              <a:gd name="connsiteY2" fmla="*/ 0 h 4932137"/>
              <a:gd name="connsiteX3" fmla="*/ 5301351 w 5301351"/>
              <a:gd name="connsiteY3" fmla="*/ 2512991 h 4932137"/>
              <a:gd name="connsiteX4" fmla="*/ 5286353 w 5301351"/>
              <a:gd name="connsiteY4" fmla="*/ 4932137 h 4932137"/>
              <a:gd name="connsiteX5" fmla="*/ 1496209 w 5301351"/>
              <a:gd name="connsiteY5" fmla="*/ 4932137 h 4932137"/>
              <a:gd name="connsiteX6" fmla="*/ 0 w 5301351"/>
              <a:gd name="connsiteY6" fmla="*/ 2471179 h 4932137"/>
              <a:gd name="connsiteX0" fmla="*/ 0 w 5309368"/>
              <a:gd name="connsiteY0" fmla="*/ 2471179 h 4942412"/>
              <a:gd name="connsiteX1" fmla="*/ 1332683 w 5309368"/>
              <a:gd name="connsiteY1" fmla="*/ 10221 h 4942412"/>
              <a:gd name="connsiteX2" fmla="*/ 5296573 w 5309368"/>
              <a:gd name="connsiteY2" fmla="*/ 0 h 4942412"/>
              <a:gd name="connsiteX3" fmla="*/ 5301351 w 5309368"/>
              <a:gd name="connsiteY3" fmla="*/ 2512991 h 4942412"/>
              <a:gd name="connsiteX4" fmla="*/ 5308442 w 5309368"/>
              <a:gd name="connsiteY4" fmla="*/ 4942412 h 4942412"/>
              <a:gd name="connsiteX5" fmla="*/ 1496209 w 5309368"/>
              <a:gd name="connsiteY5" fmla="*/ 4932137 h 4942412"/>
              <a:gd name="connsiteX6" fmla="*/ 0 w 5309368"/>
              <a:gd name="connsiteY6" fmla="*/ 2471179 h 4942412"/>
              <a:gd name="connsiteX0" fmla="*/ 0 w 5309368"/>
              <a:gd name="connsiteY0" fmla="*/ 2491730 h 4962963"/>
              <a:gd name="connsiteX1" fmla="*/ 1332683 w 5309368"/>
              <a:gd name="connsiteY1" fmla="*/ 30772 h 4962963"/>
              <a:gd name="connsiteX2" fmla="*/ 5307617 w 5309368"/>
              <a:gd name="connsiteY2" fmla="*/ 0 h 4962963"/>
              <a:gd name="connsiteX3" fmla="*/ 5301351 w 5309368"/>
              <a:gd name="connsiteY3" fmla="*/ 2533542 h 4962963"/>
              <a:gd name="connsiteX4" fmla="*/ 5308442 w 5309368"/>
              <a:gd name="connsiteY4" fmla="*/ 4962963 h 4962963"/>
              <a:gd name="connsiteX5" fmla="*/ 1496209 w 5309368"/>
              <a:gd name="connsiteY5" fmla="*/ 4952688 h 4962963"/>
              <a:gd name="connsiteX6" fmla="*/ 0 w 5309368"/>
              <a:gd name="connsiteY6" fmla="*/ 2491730 h 4962963"/>
              <a:gd name="connsiteX0" fmla="*/ 0 w 5323440"/>
              <a:gd name="connsiteY0" fmla="*/ 2491730 h 4962963"/>
              <a:gd name="connsiteX1" fmla="*/ 1332683 w 5323440"/>
              <a:gd name="connsiteY1" fmla="*/ 30772 h 4962963"/>
              <a:gd name="connsiteX2" fmla="*/ 5307617 w 5323440"/>
              <a:gd name="connsiteY2" fmla="*/ 0 h 4962963"/>
              <a:gd name="connsiteX3" fmla="*/ 5323440 w 5323440"/>
              <a:gd name="connsiteY3" fmla="*/ 2543818 h 4962963"/>
              <a:gd name="connsiteX4" fmla="*/ 5308442 w 5323440"/>
              <a:gd name="connsiteY4" fmla="*/ 4962963 h 4962963"/>
              <a:gd name="connsiteX5" fmla="*/ 1496209 w 5323440"/>
              <a:gd name="connsiteY5" fmla="*/ 4952688 h 4962963"/>
              <a:gd name="connsiteX6" fmla="*/ 0 w 5323440"/>
              <a:gd name="connsiteY6" fmla="*/ 2491730 h 4962963"/>
              <a:gd name="connsiteX0" fmla="*/ 0 w 5323440"/>
              <a:gd name="connsiteY0" fmla="*/ 2491730 h 4962963"/>
              <a:gd name="connsiteX1" fmla="*/ 1332683 w 5323440"/>
              <a:gd name="connsiteY1" fmla="*/ 20497 h 4962963"/>
              <a:gd name="connsiteX2" fmla="*/ 5307617 w 5323440"/>
              <a:gd name="connsiteY2" fmla="*/ 0 h 4962963"/>
              <a:gd name="connsiteX3" fmla="*/ 5323440 w 5323440"/>
              <a:gd name="connsiteY3" fmla="*/ 2543818 h 4962963"/>
              <a:gd name="connsiteX4" fmla="*/ 5308442 w 5323440"/>
              <a:gd name="connsiteY4" fmla="*/ 4962963 h 4962963"/>
              <a:gd name="connsiteX5" fmla="*/ 1496209 w 5323440"/>
              <a:gd name="connsiteY5" fmla="*/ 4952688 h 4962963"/>
              <a:gd name="connsiteX6" fmla="*/ 0 w 5323440"/>
              <a:gd name="connsiteY6" fmla="*/ 2491730 h 496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3440" h="4962963">
                <a:moveTo>
                  <a:pt x="0" y="2491730"/>
                </a:moveTo>
                <a:lnTo>
                  <a:pt x="1332683" y="20497"/>
                </a:lnTo>
                <a:lnTo>
                  <a:pt x="5307617" y="0"/>
                </a:lnTo>
                <a:cubicBezTo>
                  <a:pt x="5309210" y="837664"/>
                  <a:pt x="5321847" y="1706154"/>
                  <a:pt x="5323440" y="2543818"/>
                </a:cubicBezTo>
                <a:cubicBezTo>
                  <a:pt x="5318441" y="3350200"/>
                  <a:pt x="5313441" y="4156581"/>
                  <a:pt x="5308442" y="4962963"/>
                </a:cubicBezTo>
                <a:lnTo>
                  <a:pt x="1496209" y="4952688"/>
                </a:lnTo>
                <a:lnTo>
                  <a:pt x="0" y="24917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x-none" dirty="0">
              <a:solidFill>
                <a:prstClr val="white"/>
              </a:solidFill>
            </a:endParaRPr>
          </a:p>
        </p:txBody>
      </p:sp>
      <p:sp>
        <p:nvSpPr>
          <p:cNvPr id="18" name="TextBox 17">
            <a:extLst>
              <a:ext uri="{FF2B5EF4-FFF2-40B4-BE49-F238E27FC236}">
                <a16:creationId xmlns:a16="http://schemas.microsoft.com/office/drawing/2014/main" xmlns="" id="{637E36B9-6284-9B4A-8541-51D1DBE46F4A}"/>
              </a:ext>
            </a:extLst>
          </p:cNvPr>
          <p:cNvSpPr txBox="1"/>
          <p:nvPr/>
        </p:nvSpPr>
        <p:spPr>
          <a:xfrm>
            <a:off x="510362" y="680599"/>
            <a:ext cx="4823638" cy="2554545"/>
          </a:xfrm>
          <a:prstGeom prst="rect">
            <a:avLst/>
          </a:prstGeom>
          <a:noFill/>
        </p:spPr>
        <p:txBody>
          <a:bodyPr wrap="square" rtlCol="0">
            <a:spAutoFit/>
          </a:bodyPr>
          <a:lstStyle/>
          <a:p>
            <a:pPr>
              <a:defRPr/>
            </a:pPr>
            <a:r>
              <a:rPr lang="lv-LV" sz="4000" b="1" dirty="0">
                <a:solidFill>
                  <a:prstClr val="black"/>
                </a:solidFill>
              </a:rPr>
              <a:t>Profesionālās izglītības </a:t>
            </a:r>
            <a:r>
              <a:rPr lang="lv-LV" sz="4000" b="1" dirty="0" smtClean="0">
                <a:solidFill>
                  <a:prstClr val="black"/>
                </a:solidFill>
              </a:rPr>
              <a:t>finansēšana </a:t>
            </a:r>
            <a:r>
              <a:rPr lang="lv-LV" sz="4000" b="1" dirty="0">
                <a:solidFill>
                  <a:prstClr val="black"/>
                </a:solidFill>
              </a:rPr>
              <a:t>un pedagogu pieejamība</a:t>
            </a:r>
            <a:endParaRPr lang="x-none" sz="4000" b="1" dirty="0">
              <a:solidFill>
                <a:prstClr val="black"/>
              </a:solidFill>
            </a:endParaRPr>
          </a:p>
        </p:txBody>
      </p:sp>
      <p:sp>
        <p:nvSpPr>
          <p:cNvPr id="22" name="TextBox 21">
            <a:extLst>
              <a:ext uri="{FF2B5EF4-FFF2-40B4-BE49-F238E27FC236}">
                <a16:creationId xmlns:a16="http://schemas.microsoft.com/office/drawing/2014/main" xmlns="" id="{BD206C09-E777-874B-8794-106BB3E05101}"/>
              </a:ext>
            </a:extLst>
          </p:cNvPr>
          <p:cNvSpPr txBox="1"/>
          <p:nvPr/>
        </p:nvSpPr>
        <p:spPr>
          <a:xfrm>
            <a:off x="672933" y="4627242"/>
            <a:ext cx="3974553" cy="1815882"/>
          </a:xfrm>
          <a:prstGeom prst="rect">
            <a:avLst/>
          </a:prstGeom>
          <a:noFill/>
        </p:spPr>
        <p:txBody>
          <a:bodyPr wrap="square" rtlCol="0">
            <a:spAutoFit/>
          </a:bodyPr>
          <a:lstStyle/>
          <a:p>
            <a:r>
              <a:rPr lang="lv-LV" sz="3200" dirty="0" smtClean="0">
                <a:solidFill>
                  <a:prstClr val="black"/>
                </a:solidFill>
              </a:rPr>
              <a:t>PINTSA</a:t>
            </a:r>
          </a:p>
          <a:p>
            <a:endParaRPr lang="lv-LV" sz="2800" dirty="0">
              <a:solidFill>
                <a:prstClr val="black"/>
              </a:solidFill>
            </a:endParaRPr>
          </a:p>
          <a:p>
            <a:r>
              <a:rPr lang="lv-LV" sz="2800" dirty="0">
                <a:solidFill>
                  <a:prstClr val="black"/>
                </a:solidFill>
              </a:rPr>
              <a:t>10.06.2026.</a:t>
            </a:r>
            <a:endParaRPr lang="en-US" sz="2800" dirty="0">
              <a:solidFill>
                <a:prstClr val="black"/>
              </a:solidFill>
            </a:endParaRPr>
          </a:p>
          <a:p>
            <a:pPr>
              <a:defRPr/>
            </a:pPr>
            <a:endParaRPr lang="x-none" sz="2400" dirty="0">
              <a:solidFill>
                <a:prstClr val="black"/>
              </a:solidFill>
            </a:endParaRPr>
          </a:p>
        </p:txBody>
      </p:sp>
      <p:grpSp>
        <p:nvGrpSpPr>
          <p:cNvPr id="15" name="Group 14">
            <a:extLst>
              <a:ext uri="{FF2B5EF4-FFF2-40B4-BE49-F238E27FC236}">
                <a16:creationId xmlns:a16="http://schemas.microsoft.com/office/drawing/2014/main" xmlns="" id="{F21119F3-2F61-4245-9BD7-C08F54E0AC02}"/>
              </a:ext>
            </a:extLst>
          </p:cNvPr>
          <p:cNvGrpSpPr/>
          <p:nvPr/>
        </p:nvGrpSpPr>
        <p:grpSpPr>
          <a:xfrm>
            <a:off x="5334000" y="-11576"/>
            <a:ext cx="2093059" cy="6961615"/>
            <a:chOff x="5334000" y="0"/>
            <a:chExt cx="1749706" cy="5819607"/>
          </a:xfrm>
        </p:grpSpPr>
        <p:cxnSp>
          <p:nvCxnSpPr>
            <p:cNvPr id="6" name="Straight Connector 5">
              <a:extLst>
                <a:ext uri="{FF2B5EF4-FFF2-40B4-BE49-F238E27FC236}">
                  <a16:creationId xmlns:a16="http://schemas.microsoft.com/office/drawing/2014/main" xmlns="" id="{C63CB364-3DF1-7942-ACF1-6BF12A138703}"/>
                </a:ext>
              </a:extLst>
            </p:cNvPr>
            <p:cNvCxnSpPr>
              <a:cxnSpLocks/>
            </p:cNvCxnSpPr>
            <p:nvPr/>
          </p:nvCxnSpPr>
          <p:spPr>
            <a:xfrm flipH="1">
              <a:off x="5334000" y="0"/>
              <a:ext cx="1749706" cy="3454090"/>
            </a:xfrm>
            <a:prstGeom prst="line">
              <a:avLst/>
            </a:prstGeom>
            <a:ln w="50800" cap="rnd">
              <a:solidFill>
                <a:srgbClr val="E8530E"/>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100A804-AF81-1940-B4E3-413503E34394}"/>
                </a:ext>
              </a:extLst>
            </p:cNvPr>
            <p:cNvCxnSpPr>
              <a:cxnSpLocks/>
            </p:cNvCxnSpPr>
            <p:nvPr/>
          </p:nvCxnSpPr>
          <p:spPr>
            <a:xfrm flipH="1" flipV="1">
              <a:off x="5334000" y="3454091"/>
              <a:ext cx="1352685" cy="2365516"/>
            </a:xfrm>
            <a:prstGeom prst="line">
              <a:avLst/>
            </a:prstGeom>
            <a:ln w="50800" cap="rnd">
              <a:solidFill>
                <a:srgbClr val="E8530E"/>
              </a:solidFill>
              <a:miter lim="800000"/>
            </a:ln>
          </p:spPr>
          <p:style>
            <a:lnRef idx="1">
              <a:schemeClr val="accent1"/>
            </a:lnRef>
            <a:fillRef idx="0">
              <a:schemeClr val="accent1"/>
            </a:fillRef>
            <a:effectRef idx="0">
              <a:schemeClr val="accent1"/>
            </a:effectRef>
            <a:fontRef idx="minor">
              <a:schemeClr val="tx1"/>
            </a:fontRef>
          </p:style>
        </p:cxnSp>
      </p:grpSp>
      <p:pic>
        <p:nvPicPr>
          <p:cNvPr id="23" name="Picture 22">
            <a:extLst>
              <a:ext uri="{FF2B5EF4-FFF2-40B4-BE49-F238E27FC236}">
                <a16:creationId xmlns:a16="http://schemas.microsoft.com/office/drawing/2014/main" xmlns="" id="{D2642AD0-740F-EC41-9F4C-C310203E4A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1486" y="1764632"/>
            <a:ext cx="3969417" cy="3433010"/>
          </a:xfrm>
          <a:prstGeom prst="rect">
            <a:avLst/>
          </a:prstGeom>
        </p:spPr>
      </p:pic>
      <p:pic>
        <p:nvPicPr>
          <p:cNvPr id="24" name="Picture 23">
            <a:extLst>
              <a:ext uri="{FF2B5EF4-FFF2-40B4-BE49-F238E27FC236}">
                <a16:creationId xmlns:a16="http://schemas.microsoft.com/office/drawing/2014/main" xmlns="" id="{4D7CF7CC-1B6D-974A-8B86-720D6FD2903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593028" y="3930317"/>
            <a:ext cx="2966554" cy="2566736"/>
          </a:xfrm>
          <a:prstGeom prst="rect">
            <a:avLst/>
          </a:prstGeom>
        </p:spPr>
      </p:pic>
      <p:pic>
        <p:nvPicPr>
          <p:cNvPr id="25" name="Picture 24">
            <a:extLst>
              <a:ext uri="{FF2B5EF4-FFF2-40B4-BE49-F238E27FC236}">
                <a16:creationId xmlns:a16="http://schemas.microsoft.com/office/drawing/2014/main" xmlns="" id="{C4411D24-F92E-7A44-853A-055E41FB8A4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712861" y="2855220"/>
            <a:ext cx="735741" cy="636582"/>
          </a:xfrm>
          <a:prstGeom prst="rect">
            <a:avLst/>
          </a:prstGeom>
        </p:spPr>
      </p:pic>
      <p:pic>
        <p:nvPicPr>
          <p:cNvPr id="26" name="Picture 25">
            <a:extLst>
              <a:ext uri="{FF2B5EF4-FFF2-40B4-BE49-F238E27FC236}">
                <a16:creationId xmlns:a16="http://schemas.microsoft.com/office/drawing/2014/main" xmlns="" id="{884DEFEF-3E58-D242-9913-0554601CF9B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466013" y="680599"/>
            <a:ext cx="1405018" cy="1215656"/>
          </a:xfrm>
          <a:prstGeom prst="rect">
            <a:avLst/>
          </a:prstGeom>
        </p:spPr>
      </p:pic>
      <p:pic>
        <p:nvPicPr>
          <p:cNvPr id="27" name="Picture 26">
            <a:extLst>
              <a:ext uri="{FF2B5EF4-FFF2-40B4-BE49-F238E27FC236}">
                <a16:creationId xmlns:a16="http://schemas.microsoft.com/office/drawing/2014/main" xmlns="" id="{FDD613D1-3FE0-144C-BC4F-E4FF3DCFB41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455212" y="5382012"/>
            <a:ext cx="721225" cy="624021"/>
          </a:xfrm>
          <a:prstGeom prst="rect">
            <a:avLst/>
          </a:prstGeom>
        </p:spPr>
      </p:pic>
    </p:spTree>
    <p:extLst>
      <p:ext uri="{BB962C8B-B14F-4D97-AF65-F5344CB8AC3E}">
        <p14:creationId xmlns:p14="http://schemas.microsoft.com/office/powerpoint/2010/main" val="3904940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dirty="0" smtClean="0"/>
              <a:t>Profesionālās izglītības programmu finansēšanas jautājuma aktualitāte</a:t>
            </a:r>
            <a:endParaRPr lang="en-US" b="1" dirty="0"/>
          </a:p>
        </p:txBody>
      </p:sp>
      <p:sp>
        <p:nvSpPr>
          <p:cNvPr id="3" name="Satura vietturis 2"/>
          <p:cNvSpPr>
            <a:spLocks noGrp="1"/>
          </p:cNvSpPr>
          <p:nvPr>
            <p:ph idx="1"/>
          </p:nvPr>
        </p:nvSpPr>
        <p:spPr>
          <a:xfrm>
            <a:off x="425513" y="1825624"/>
            <a:ext cx="11307778" cy="4774351"/>
          </a:xfrm>
        </p:spPr>
        <p:txBody>
          <a:bodyPr>
            <a:normAutofit/>
          </a:bodyPr>
          <a:lstStyle/>
          <a:p>
            <a:pPr marL="0" indent="0">
              <a:buNone/>
            </a:pPr>
            <a:r>
              <a:rPr lang="lv-LV" b="1" dirty="0" smtClean="0"/>
              <a:t>aicinām:</a:t>
            </a:r>
            <a:endParaRPr lang="en-US" b="1" dirty="0"/>
          </a:p>
          <a:p>
            <a:pPr lvl="0" algn="just"/>
            <a:r>
              <a:rPr lang="lv-LV" dirty="0"/>
              <a:t>sniegt informāciju par profesionālās izglītības finansēšanas informatīvā ziņojuma tālāko virzību; </a:t>
            </a:r>
            <a:endParaRPr lang="en-US" dirty="0"/>
          </a:p>
          <a:p>
            <a:pPr lvl="0" algn="just"/>
            <a:r>
              <a:rPr lang="lv-LV" dirty="0"/>
              <a:t>veikt profesionālās izglītības </a:t>
            </a:r>
            <a:r>
              <a:rPr lang="lv-LV" dirty="0" smtClean="0"/>
              <a:t>programmu (vismaz 3) </a:t>
            </a:r>
            <a:r>
              <a:rPr lang="lv-LV" dirty="0"/>
              <a:t>faktiskās izmaksas salīdzinošu </a:t>
            </a:r>
            <a:r>
              <a:rPr lang="lv-LV" dirty="0" err="1"/>
              <a:t>izvērtējumu</a:t>
            </a:r>
            <a:r>
              <a:rPr lang="lv-LV" dirty="0"/>
              <a:t> pret MK noteikumos Nr. 655 paredzēto finansējumu; </a:t>
            </a:r>
            <a:endParaRPr lang="en-US" dirty="0"/>
          </a:p>
          <a:p>
            <a:pPr lvl="0" algn="just"/>
            <a:r>
              <a:rPr lang="lv-LV" dirty="0"/>
              <a:t>sagatavot datus par profesionālās izglītības pedagogu vecumstruktūru, vakancēm, slodzēm un profesionālo priekšmetu pedagogu pieejamību pa nozarēm un reģioniem; </a:t>
            </a:r>
            <a:endParaRPr lang="en-US" dirty="0"/>
          </a:p>
          <a:p>
            <a:endParaRPr lang="en-US" dirty="0"/>
          </a:p>
        </p:txBody>
      </p:sp>
      <p:pic>
        <p:nvPicPr>
          <p:cNvPr id="4" name="Attēls 3"/>
          <p:cNvPicPr>
            <a:picLocks noChangeAspect="1"/>
          </p:cNvPicPr>
          <p:nvPr/>
        </p:nvPicPr>
        <p:blipFill>
          <a:blip r:embed="rId2"/>
          <a:stretch>
            <a:fillRect/>
          </a:stretch>
        </p:blipFill>
        <p:spPr>
          <a:xfrm>
            <a:off x="10350848" y="0"/>
            <a:ext cx="1841152" cy="1585097"/>
          </a:xfrm>
          <a:prstGeom prst="rect">
            <a:avLst/>
          </a:prstGeom>
        </p:spPr>
      </p:pic>
    </p:spTree>
    <p:extLst>
      <p:ext uri="{BB962C8B-B14F-4D97-AF65-F5344CB8AC3E}">
        <p14:creationId xmlns:p14="http://schemas.microsoft.com/office/powerpoint/2010/main" val="4283939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dirty="0" smtClean="0"/>
              <a:t>Profesionālās izglītības programmu finansēšanas jautājuma aktualitāte</a:t>
            </a:r>
            <a:endParaRPr lang="en-US" b="1" dirty="0"/>
          </a:p>
        </p:txBody>
      </p:sp>
      <p:sp>
        <p:nvSpPr>
          <p:cNvPr id="3" name="Satura vietturis 2"/>
          <p:cNvSpPr>
            <a:spLocks noGrp="1"/>
          </p:cNvSpPr>
          <p:nvPr>
            <p:ph idx="1"/>
          </p:nvPr>
        </p:nvSpPr>
        <p:spPr>
          <a:xfrm>
            <a:off x="425513" y="1825624"/>
            <a:ext cx="11307778" cy="4774351"/>
          </a:xfrm>
        </p:spPr>
        <p:txBody>
          <a:bodyPr>
            <a:normAutofit/>
          </a:bodyPr>
          <a:lstStyle/>
          <a:p>
            <a:pPr marL="0" indent="0">
              <a:buNone/>
            </a:pPr>
            <a:r>
              <a:rPr lang="lv-LV" b="1" dirty="0" smtClean="0"/>
              <a:t>aicinām:</a:t>
            </a:r>
            <a:endParaRPr lang="en-US" b="1" dirty="0"/>
          </a:p>
          <a:p>
            <a:pPr algn="just"/>
            <a:r>
              <a:rPr lang="lv-LV" dirty="0" smtClean="0"/>
              <a:t>ņemot </a:t>
            </a:r>
            <a:r>
              <a:rPr lang="lv-LV" dirty="0"/>
              <a:t>vērā valsts budžeta situāciju, paralēli </a:t>
            </a:r>
            <a:r>
              <a:rPr lang="lv-LV" dirty="0" smtClean="0"/>
              <a:t>meklēt citus risinājumus, </a:t>
            </a:r>
            <a:r>
              <a:rPr lang="lv-LV" dirty="0"/>
              <a:t>piemēram, atbalsts nekustamo īpašumu sakārtošanai, kā arī īstermiņā varētu meklēt </a:t>
            </a:r>
            <a:r>
              <a:rPr lang="lv-LV" dirty="0" smtClean="0"/>
              <a:t>risinājumus </a:t>
            </a:r>
            <a:r>
              <a:rPr lang="lv-LV" dirty="0"/>
              <a:t>izglītības iestāžu pašu ieņēmumu palielināšanas </a:t>
            </a:r>
            <a:r>
              <a:rPr lang="lv-LV" dirty="0" smtClean="0"/>
              <a:t>iespējām;</a:t>
            </a:r>
            <a:endParaRPr lang="en-US" dirty="0"/>
          </a:p>
          <a:p>
            <a:pPr lvl="0" algn="just"/>
            <a:endParaRPr lang="lv-LV" dirty="0" smtClean="0"/>
          </a:p>
          <a:p>
            <a:pPr lvl="0" algn="just"/>
            <a:r>
              <a:rPr lang="lv-LV" dirty="0" smtClean="0"/>
              <a:t>izstrādāt </a:t>
            </a:r>
            <a:r>
              <a:rPr lang="lv-LV" dirty="0"/>
              <a:t>profesionālās izglītības pedagogu piesaistes un noturēšanas pasākumu kopumu, piemēram, ietverot konkurētspējīgu atalgojumu, nozares profesionāļu ienākšanas ceļus, </a:t>
            </a:r>
            <a:r>
              <a:rPr lang="lv-LV" dirty="0" err="1"/>
              <a:t>mentoringu</a:t>
            </a:r>
            <a:r>
              <a:rPr lang="lv-LV" dirty="0"/>
              <a:t>, apmaksātu profesionālo pilnveidi un stažēšanos uzņēmumos.</a:t>
            </a:r>
            <a:endParaRPr lang="en-US" dirty="0"/>
          </a:p>
          <a:p>
            <a:endParaRPr lang="en-US" dirty="0"/>
          </a:p>
        </p:txBody>
      </p:sp>
      <p:pic>
        <p:nvPicPr>
          <p:cNvPr id="4" name="Attēls 3"/>
          <p:cNvPicPr>
            <a:picLocks noChangeAspect="1"/>
          </p:cNvPicPr>
          <p:nvPr/>
        </p:nvPicPr>
        <p:blipFill>
          <a:blip r:embed="rId2"/>
          <a:stretch>
            <a:fillRect/>
          </a:stretch>
        </p:blipFill>
        <p:spPr>
          <a:xfrm>
            <a:off x="10350848" y="0"/>
            <a:ext cx="1841152" cy="1585097"/>
          </a:xfrm>
          <a:prstGeom prst="rect">
            <a:avLst/>
          </a:prstGeom>
        </p:spPr>
      </p:pic>
    </p:spTree>
    <p:extLst>
      <p:ext uri="{BB962C8B-B14F-4D97-AF65-F5344CB8AC3E}">
        <p14:creationId xmlns:p14="http://schemas.microsoft.com/office/powerpoint/2010/main" val="1274898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en-US" dirty="0"/>
          </a:p>
        </p:txBody>
      </p:sp>
      <p:sp>
        <p:nvSpPr>
          <p:cNvPr id="3" name="Satura vietturis 2"/>
          <p:cNvSpPr>
            <a:spLocks noGrp="1"/>
          </p:cNvSpPr>
          <p:nvPr>
            <p:ph idx="1"/>
          </p:nvPr>
        </p:nvSpPr>
        <p:spPr>
          <a:xfrm>
            <a:off x="162962" y="1219042"/>
            <a:ext cx="11543168" cy="4351338"/>
          </a:xfrm>
        </p:spPr>
        <p:txBody>
          <a:bodyPr>
            <a:noAutofit/>
          </a:bodyPr>
          <a:lstStyle/>
          <a:p>
            <a:pPr marL="0" indent="0" algn="ctr">
              <a:buNone/>
            </a:pPr>
            <a:r>
              <a:rPr lang="lv-LV" sz="4000" b="1" dirty="0" smtClean="0"/>
              <a:t>Bez atbilstoša bāzes finansējuma </a:t>
            </a:r>
            <a:endParaRPr lang="lv-LV" sz="4000" b="1" dirty="0" smtClean="0"/>
          </a:p>
          <a:p>
            <a:pPr marL="0" indent="0" algn="ctr">
              <a:buNone/>
            </a:pPr>
            <a:r>
              <a:rPr lang="lv-LV" sz="4000" b="1" dirty="0" smtClean="0"/>
              <a:t>profesionālā </a:t>
            </a:r>
            <a:r>
              <a:rPr lang="lv-LV" sz="4000" b="1" dirty="0" smtClean="0"/>
              <a:t>izglītība </a:t>
            </a:r>
          </a:p>
          <a:p>
            <a:pPr marL="0" indent="0" algn="ctr">
              <a:buNone/>
            </a:pPr>
            <a:r>
              <a:rPr lang="lv-LV" sz="4000" b="1" dirty="0" smtClean="0"/>
              <a:t>nevar pildīt savu galveno uzdevumu – </a:t>
            </a:r>
          </a:p>
          <a:p>
            <a:pPr marL="0" indent="0" algn="ctr">
              <a:buNone/>
            </a:pPr>
            <a:r>
              <a:rPr lang="lv-LV" sz="4000" b="1" dirty="0" smtClean="0"/>
              <a:t>sagatavot tautsaimniecībai nepieciešamos speciālistus. </a:t>
            </a:r>
          </a:p>
          <a:p>
            <a:pPr marL="0" indent="0" algn="ctr">
              <a:buNone/>
            </a:pPr>
            <a:r>
              <a:rPr lang="lv-LV" sz="4000" b="1" dirty="0" smtClean="0"/>
              <a:t>Ieguldījumi izglītībā ir investīcija cilvēkos un </a:t>
            </a:r>
          </a:p>
          <a:p>
            <a:pPr marL="0" indent="0" algn="ctr">
              <a:buNone/>
            </a:pPr>
            <a:r>
              <a:rPr lang="lv-LV" sz="4000" b="1" dirty="0" smtClean="0"/>
              <a:t>valsts ekonomiskajā drošībā!</a:t>
            </a:r>
            <a:endParaRPr lang="en-US" sz="4000" b="1" dirty="0"/>
          </a:p>
        </p:txBody>
      </p:sp>
      <p:pic>
        <p:nvPicPr>
          <p:cNvPr id="4" name="Attēls 3"/>
          <p:cNvPicPr>
            <a:picLocks noChangeAspect="1"/>
          </p:cNvPicPr>
          <p:nvPr/>
        </p:nvPicPr>
        <p:blipFill>
          <a:blip r:embed="rId2"/>
          <a:stretch>
            <a:fillRect/>
          </a:stretch>
        </p:blipFill>
        <p:spPr>
          <a:xfrm>
            <a:off x="10350848" y="0"/>
            <a:ext cx="1841152" cy="1585097"/>
          </a:xfrm>
          <a:prstGeom prst="rect">
            <a:avLst/>
          </a:prstGeom>
        </p:spPr>
      </p:pic>
    </p:spTree>
    <p:extLst>
      <p:ext uri="{BB962C8B-B14F-4D97-AF65-F5344CB8AC3E}">
        <p14:creationId xmlns:p14="http://schemas.microsoft.com/office/powerpoint/2010/main" val="4017742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Hexagon 1">
            <a:extLst>
              <a:ext uri="{FF2B5EF4-FFF2-40B4-BE49-F238E27FC236}">
                <a16:creationId xmlns:a16="http://schemas.microsoft.com/office/drawing/2014/main" xmlns="" id="{94AC3E16-B570-C246-95F3-789C304627B3}"/>
              </a:ext>
            </a:extLst>
          </p:cNvPr>
          <p:cNvSpPr>
            <a:spLocks/>
          </p:cNvSpPr>
          <p:nvPr/>
        </p:nvSpPr>
        <p:spPr>
          <a:xfrm>
            <a:off x="5334000" y="-28575"/>
            <a:ext cx="6886575" cy="6929436"/>
          </a:xfrm>
          <a:custGeom>
            <a:avLst/>
            <a:gdLst>
              <a:gd name="connsiteX0" fmla="*/ 0 w 5709425"/>
              <a:gd name="connsiteY0" fmla="*/ 2460959 h 4921918"/>
              <a:gd name="connsiteX1" fmla="*/ 1230480 w 5709425"/>
              <a:gd name="connsiteY1" fmla="*/ 1 h 4921918"/>
              <a:gd name="connsiteX2" fmla="*/ 4478946 w 5709425"/>
              <a:gd name="connsiteY2" fmla="*/ 1 h 4921918"/>
              <a:gd name="connsiteX3" fmla="*/ 5709425 w 5709425"/>
              <a:gd name="connsiteY3" fmla="*/ 2460959 h 4921918"/>
              <a:gd name="connsiteX4" fmla="*/ 4478946 w 5709425"/>
              <a:gd name="connsiteY4" fmla="*/ 4921917 h 4921918"/>
              <a:gd name="connsiteX5" fmla="*/ 1230480 w 5709425"/>
              <a:gd name="connsiteY5" fmla="*/ 4921917 h 4921918"/>
              <a:gd name="connsiteX6" fmla="*/ 0 w 5709425"/>
              <a:gd name="connsiteY6" fmla="*/ 2460959 h 4921918"/>
              <a:gd name="connsiteX0" fmla="*/ 0 w 4493943"/>
              <a:gd name="connsiteY0" fmla="*/ 2460958 h 4921916"/>
              <a:gd name="connsiteX1" fmla="*/ 1230480 w 4493943"/>
              <a:gd name="connsiteY1" fmla="*/ 0 h 4921916"/>
              <a:gd name="connsiteX2" fmla="*/ 4478946 w 4493943"/>
              <a:gd name="connsiteY2" fmla="*/ 0 h 4921916"/>
              <a:gd name="connsiteX3" fmla="*/ 4493943 w 4493943"/>
              <a:gd name="connsiteY3" fmla="*/ 2472109 h 4921916"/>
              <a:gd name="connsiteX4" fmla="*/ 4478946 w 4493943"/>
              <a:gd name="connsiteY4" fmla="*/ 4921916 h 4921916"/>
              <a:gd name="connsiteX5" fmla="*/ 1230480 w 4493943"/>
              <a:gd name="connsiteY5" fmla="*/ 4921916 h 4921916"/>
              <a:gd name="connsiteX6" fmla="*/ 0 w 4493943"/>
              <a:gd name="connsiteY6" fmla="*/ 2460958 h 4921916"/>
              <a:gd name="connsiteX0" fmla="*/ 0 w 4493943"/>
              <a:gd name="connsiteY0" fmla="*/ 2460958 h 4921916"/>
              <a:gd name="connsiteX1" fmla="*/ 1332683 w 4493943"/>
              <a:gd name="connsiteY1" fmla="*/ 0 h 4921916"/>
              <a:gd name="connsiteX2" fmla="*/ 4478946 w 4493943"/>
              <a:gd name="connsiteY2" fmla="*/ 0 h 4921916"/>
              <a:gd name="connsiteX3" fmla="*/ 4493943 w 4493943"/>
              <a:gd name="connsiteY3" fmla="*/ 2472109 h 4921916"/>
              <a:gd name="connsiteX4" fmla="*/ 4478946 w 4493943"/>
              <a:gd name="connsiteY4" fmla="*/ 4921916 h 4921916"/>
              <a:gd name="connsiteX5" fmla="*/ 1230480 w 4493943"/>
              <a:gd name="connsiteY5" fmla="*/ 4921916 h 4921916"/>
              <a:gd name="connsiteX6" fmla="*/ 0 w 4493943"/>
              <a:gd name="connsiteY6" fmla="*/ 2460958 h 4921916"/>
              <a:gd name="connsiteX0" fmla="*/ 0 w 4493943"/>
              <a:gd name="connsiteY0" fmla="*/ 2460958 h 4921916"/>
              <a:gd name="connsiteX1" fmla="*/ 1332683 w 4493943"/>
              <a:gd name="connsiteY1" fmla="*/ 0 h 4921916"/>
              <a:gd name="connsiteX2" fmla="*/ 4478946 w 4493943"/>
              <a:gd name="connsiteY2" fmla="*/ 0 h 4921916"/>
              <a:gd name="connsiteX3" fmla="*/ 4493943 w 4493943"/>
              <a:gd name="connsiteY3" fmla="*/ 2472109 h 4921916"/>
              <a:gd name="connsiteX4" fmla="*/ 4478946 w 4493943"/>
              <a:gd name="connsiteY4" fmla="*/ 4921916 h 4921916"/>
              <a:gd name="connsiteX5" fmla="*/ 1496209 w 4493943"/>
              <a:gd name="connsiteY5" fmla="*/ 4921916 h 4921916"/>
              <a:gd name="connsiteX6" fmla="*/ 0 w 4493943"/>
              <a:gd name="connsiteY6" fmla="*/ 2460958 h 4921916"/>
              <a:gd name="connsiteX0" fmla="*/ 0 w 5296573"/>
              <a:gd name="connsiteY0" fmla="*/ 2471179 h 4932137"/>
              <a:gd name="connsiteX1" fmla="*/ 1332683 w 5296573"/>
              <a:gd name="connsiteY1" fmla="*/ 10221 h 4932137"/>
              <a:gd name="connsiteX2" fmla="*/ 5296573 w 5296573"/>
              <a:gd name="connsiteY2" fmla="*/ 0 h 4932137"/>
              <a:gd name="connsiteX3" fmla="*/ 4493943 w 5296573"/>
              <a:gd name="connsiteY3" fmla="*/ 2482330 h 4932137"/>
              <a:gd name="connsiteX4" fmla="*/ 4478946 w 5296573"/>
              <a:gd name="connsiteY4" fmla="*/ 4932137 h 4932137"/>
              <a:gd name="connsiteX5" fmla="*/ 1496209 w 5296573"/>
              <a:gd name="connsiteY5" fmla="*/ 4932137 h 4932137"/>
              <a:gd name="connsiteX6" fmla="*/ 0 w 5296573"/>
              <a:gd name="connsiteY6" fmla="*/ 2471179 h 4932137"/>
              <a:gd name="connsiteX0" fmla="*/ 0 w 5301351"/>
              <a:gd name="connsiteY0" fmla="*/ 2471179 h 4932137"/>
              <a:gd name="connsiteX1" fmla="*/ 1332683 w 5301351"/>
              <a:gd name="connsiteY1" fmla="*/ 10221 h 4932137"/>
              <a:gd name="connsiteX2" fmla="*/ 5296573 w 5301351"/>
              <a:gd name="connsiteY2" fmla="*/ 0 h 4932137"/>
              <a:gd name="connsiteX3" fmla="*/ 5301351 w 5301351"/>
              <a:gd name="connsiteY3" fmla="*/ 2512991 h 4932137"/>
              <a:gd name="connsiteX4" fmla="*/ 4478946 w 5301351"/>
              <a:gd name="connsiteY4" fmla="*/ 4932137 h 4932137"/>
              <a:gd name="connsiteX5" fmla="*/ 1496209 w 5301351"/>
              <a:gd name="connsiteY5" fmla="*/ 4932137 h 4932137"/>
              <a:gd name="connsiteX6" fmla="*/ 0 w 5301351"/>
              <a:gd name="connsiteY6" fmla="*/ 2471179 h 4932137"/>
              <a:gd name="connsiteX0" fmla="*/ 0 w 5301351"/>
              <a:gd name="connsiteY0" fmla="*/ 2471179 h 4932137"/>
              <a:gd name="connsiteX1" fmla="*/ 1332683 w 5301351"/>
              <a:gd name="connsiteY1" fmla="*/ 10221 h 4932137"/>
              <a:gd name="connsiteX2" fmla="*/ 5296573 w 5301351"/>
              <a:gd name="connsiteY2" fmla="*/ 0 h 4932137"/>
              <a:gd name="connsiteX3" fmla="*/ 5301351 w 5301351"/>
              <a:gd name="connsiteY3" fmla="*/ 2512991 h 4932137"/>
              <a:gd name="connsiteX4" fmla="*/ 5286353 w 5301351"/>
              <a:gd name="connsiteY4" fmla="*/ 4932137 h 4932137"/>
              <a:gd name="connsiteX5" fmla="*/ 1496209 w 5301351"/>
              <a:gd name="connsiteY5" fmla="*/ 4932137 h 4932137"/>
              <a:gd name="connsiteX6" fmla="*/ 0 w 5301351"/>
              <a:gd name="connsiteY6" fmla="*/ 2471179 h 4932137"/>
              <a:gd name="connsiteX0" fmla="*/ 0 w 5301351"/>
              <a:gd name="connsiteY0" fmla="*/ 2471234 h 4932192"/>
              <a:gd name="connsiteX1" fmla="*/ 1343727 w 5301351"/>
              <a:gd name="connsiteY1" fmla="*/ 0 h 4932192"/>
              <a:gd name="connsiteX2" fmla="*/ 5296573 w 5301351"/>
              <a:gd name="connsiteY2" fmla="*/ 55 h 4932192"/>
              <a:gd name="connsiteX3" fmla="*/ 5301351 w 5301351"/>
              <a:gd name="connsiteY3" fmla="*/ 2513046 h 4932192"/>
              <a:gd name="connsiteX4" fmla="*/ 5286353 w 5301351"/>
              <a:gd name="connsiteY4" fmla="*/ 4932192 h 4932192"/>
              <a:gd name="connsiteX5" fmla="*/ 1496209 w 5301351"/>
              <a:gd name="connsiteY5" fmla="*/ 4932192 h 4932192"/>
              <a:gd name="connsiteX6" fmla="*/ 0 w 5301351"/>
              <a:gd name="connsiteY6" fmla="*/ 2471234 h 4932192"/>
              <a:gd name="connsiteX0" fmla="*/ 0 w 5318750"/>
              <a:gd name="connsiteY0" fmla="*/ 2491730 h 4952688"/>
              <a:gd name="connsiteX1" fmla="*/ 1343727 w 5318750"/>
              <a:gd name="connsiteY1" fmla="*/ 20496 h 4952688"/>
              <a:gd name="connsiteX2" fmla="*/ 5318662 w 5318750"/>
              <a:gd name="connsiteY2" fmla="*/ 0 h 4952688"/>
              <a:gd name="connsiteX3" fmla="*/ 5301351 w 5318750"/>
              <a:gd name="connsiteY3" fmla="*/ 2533542 h 4952688"/>
              <a:gd name="connsiteX4" fmla="*/ 5286353 w 5318750"/>
              <a:gd name="connsiteY4" fmla="*/ 4952688 h 4952688"/>
              <a:gd name="connsiteX5" fmla="*/ 1496209 w 5318750"/>
              <a:gd name="connsiteY5" fmla="*/ 4952688 h 4952688"/>
              <a:gd name="connsiteX6" fmla="*/ 0 w 5318750"/>
              <a:gd name="connsiteY6" fmla="*/ 2491730 h 4952688"/>
              <a:gd name="connsiteX0" fmla="*/ 0 w 5318750"/>
              <a:gd name="connsiteY0" fmla="*/ 2491730 h 4983513"/>
              <a:gd name="connsiteX1" fmla="*/ 1343727 w 5318750"/>
              <a:gd name="connsiteY1" fmla="*/ 20496 h 4983513"/>
              <a:gd name="connsiteX2" fmla="*/ 5318662 w 5318750"/>
              <a:gd name="connsiteY2" fmla="*/ 0 h 4983513"/>
              <a:gd name="connsiteX3" fmla="*/ 5301351 w 5318750"/>
              <a:gd name="connsiteY3" fmla="*/ 2533542 h 4983513"/>
              <a:gd name="connsiteX4" fmla="*/ 5308442 w 5318750"/>
              <a:gd name="connsiteY4" fmla="*/ 4983513 h 4983513"/>
              <a:gd name="connsiteX5" fmla="*/ 1496209 w 5318750"/>
              <a:gd name="connsiteY5" fmla="*/ 4952688 h 4983513"/>
              <a:gd name="connsiteX6" fmla="*/ 0 w 5318750"/>
              <a:gd name="connsiteY6" fmla="*/ 2491730 h 4983513"/>
              <a:gd name="connsiteX0" fmla="*/ 0 w 5323440"/>
              <a:gd name="connsiteY0" fmla="*/ 2491730 h 4983513"/>
              <a:gd name="connsiteX1" fmla="*/ 1343727 w 5323440"/>
              <a:gd name="connsiteY1" fmla="*/ 20496 h 4983513"/>
              <a:gd name="connsiteX2" fmla="*/ 5318662 w 5323440"/>
              <a:gd name="connsiteY2" fmla="*/ 0 h 4983513"/>
              <a:gd name="connsiteX3" fmla="*/ 5323440 w 5323440"/>
              <a:gd name="connsiteY3" fmla="*/ 2543817 h 4983513"/>
              <a:gd name="connsiteX4" fmla="*/ 5308442 w 5323440"/>
              <a:gd name="connsiteY4" fmla="*/ 4983513 h 4983513"/>
              <a:gd name="connsiteX5" fmla="*/ 1496209 w 5323440"/>
              <a:gd name="connsiteY5" fmla="*/ 4952688 h 4983513"/>
              <a:gd name="connsiteX6" fmla="*/ 0 w 5323440"/>
              <a:gd name="connsiteY6" fmla="*/ 2491730 h 4983513"/>
              <a:gd name="connsiteX0" fmla="*/ 0 w 5323440"/>
              <a:gd name="connsiteY0" fmla="*/ 2491730 h 4983513"/>
              <a:gd name="connsiteX1" fmla="*/ 1343727 w 5323440"/>
              <a:gd name="connsiteY1" fmla="*/ 20496 h 4983513"/>
              <a:gd name="connsiteX2" fmla="*/ 5318662 w 5323440"/>
              <a:gd name="connsiteY2" fmla="*/ 0 h 4983513"/>
              <a:gd name="connsiteX3" fmla="*/ 5323440 w 5323440"/>
              <a:gd name="connsiteY3" fmla="*/ 2543817 h 4983513"/>
              <a:gd name="connsiteX4" fmla="*/ 5308442 w 5323440"/>
              <a:gd name="connsiteY4" fmla="*/ 4983513 h 4983513"/>
              <a:gd name="connsiteX5" fmla="*/ 1540387 w 5323440"/>
              <a:gd name="connsiteY5" fmla="*/ 4973239 h 4983513"/>
              <a:gd name="connsiteX6" fmla="*/ 0 w 5323440"/>
              <a:gd name="connsiteY6" fmla="*/ 2491730 h 498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3440" h="4983513">
                <a:moveTo>
                  <a:pt x="0" y="2491730"/>
                </a:moveTo>
                <a:lnTo>
                  <a:pt x="1343727" y="20496"/>
                </a:lnTo>
                <a:lnTo>
                  <a:pt x="5318662" y="0"/>
                </a:lnTo>
                <a:cubicBezTo>
                  <a:pt x="5320255" y="837664"/>
                  <a:pt x="5321847" y="1706153"/>
                  <a:pt x="5323440" y="2543817"/>
                </a:cubicBezTo>
                <a:cubicBezTo>
                  <a:pt x="5318441" y="3350199"/>
                  <a:pt x="5313441" y="4177131"/>
                  <a:pt x="5308442" y="4983513"/>
                </a:cubicBezTo>
                <a:lnTo>
                  <a:pt x="1540387" y="4973239"/>
                </a:lnTo>
                <a:lnTo>
                  <a:pt x="0" y="2491730"/>
                </a:lnTo>
                <a:close/>
              </a:path>
            </a:pathLst>
          </a:custGeom>
          <a:solidFill>
            <a:srgbClr val="006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x-none" dirty="0">
              <a:solidFill>
                <a:prstClr val="white"/>
              </a:solidFill>
            </a:endParaRPr>
          </a:p>
        </p:txBody>
      </p:sp>
      <p:grpSp>
        <p:nvGrpSpPr>
          <p:cNvPr id="35" name="Group 34">
            <a:extLst>
              <a:ext uri="{FF2B5EF4-FFF2-40B4-BE49-F238E27FC236}">
                <a16:creationId xmlns:a16="http://schemas.microsoft.com/office/drawing/2014/main" xmlns="" id="{243E808E-A403-274E-A924-25EE06F89B5A}"/>
              </a:ext>
            </a:extLst>
          </p:cNvPr>
          <p:cNvGrpSpPr/>
          <p:nvPr/>
        </p:nvGrpSpPr>
        <p:grpSpPr>
          <a:xfrm>
            <a:off x="5366858" y="0"/>
            <a:ext cx="2093059" cy="6961615"/>
            <a:chOff x="5334000" y="0"/>
            <a:chExt cx="1749706" cy="5819607"/>
          </a:xfrm>
        </p:grpSpPr>
        <p:cxnSp>
          <p:nvCxnSpPr>
            <p:cNvPr id="36" name="Straight Connector 35">
              <a:extLst>
                <a:ext uri="{FF2B5EF4-FFF2-40B4-BE49-F238E27FC236}">
                  <a16:creationId xmlns:a16="http://schemas.microsoft.com/office/drawing/2014/main" xmlns="" id="{F5EF7350-BD5D-3F4A-BC00-9E7DC4CB2288}"/>
                </a:ext>
              </a:extLst>
            </p:cNvPr>
            <p:cNvCxnSpPr>
              <a:cxnSpLocks/>
            </p:cNvCxnSpPr>
            <p:nvPr/>
          </p:nvCxnSpPr>
          <p:spPr>
            <a:xfrm flipH="1">
              <a:off x="5334000" y="0"/>
              <a:ext cx="1749706" cy="3454090"/>
            </a:xfrm>
            <a:prstGeom prst="line">
              <a:avLst/>
            </a:prstGeom>
            <a:ln w="50800" cap="rnd">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F59BEC7D-07FD-B742-868F-8CE7918DDFC5}"/>
                </a:ext>
              </a:extLst>
            </p:cNvPr>
            <p:cNvCxnSpPr>
              <a:cxnSpLocks/>
            </p:cNvCxnSpPr>
            <p:nvPr/>
          </p:nvCxnSpPr>
          <p:spPr>
            <a:xfrm flipH="1" flipV="1">
              <a:off x="5334000" y="3454091"/>
              <a:ext cx="1352685" cy="2365516"/>
            </a:xfrm>
            <a:prstGeom prst="line">
              <a:avLst/>
            </a:prstGeom>
            <a:ln w="50800" cap="rnd">
              <a:solidFill>
                <a:schemeClr val="bg1"/>
              </a:solidFill>
              <a:miter lim="800000"/>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xmlns="" id="{2E7B5C64-F10E-6B4D-9EFA-8F7B08ECED37}"/>
              </a:ext>
            </a:extLst>
          </p:cNvPr>
          <p:cNvSpPr txBox="1"/>
          <p:nvPr/>
        </p:nvSpPr>
        <p:spPr>
          <a:xfrm>
            <a:off x="808074" y="552896"/>
            <a:ext cx="3870252" cy="769441"/>
          </a:xfrm>
          <a:prstGeom prst="rect">
            <a:avLst/>
          </a:prstGeom>
          <a:noFill/>
        </p:spPr>
        <p:txBody>
          <a:bodyPr wrap="square" rtlCol="0">
            <a:spAutoFit/>
          </a:bodyPr>
          <a:lstStyle/>
          <a:p>
            <a:pPr>
              <a:defRPr/>
            </a:pPr>
            <a:r>
              <a:rPr lang="x-none" sz="4400" b="1" dirty="0">
                <a:solidFill>
                  <a:srgbClr val="057637"/>
                </a:solidFill>
              </a:rPr>
              <a:t>PALDIES!</a:t>
            </a:r>
          </a:p>
        </p:txBody>
      </p:sp>
      <p:sp>
        <p:nvSpPr>
          <p:cNvPr id="13" name="TextBox 12">
            <a:extLst>
              <a:ext uri="{FF2B5EF4-FFF2-40B4-BE49-F238E27FC236}">
                <a16:creationId xmlns:a16="http://schemas.microsoft.com/office/drawing/2014/main" xmlns="" id="{EA24445E-6E6B-F044-BC18-2D163E2B139B}"/>
              </a:ext>
            </a:extLst>
          </p:cNvPr>
          <p:cNvSpPr txBox="1"/>
          <p:nvPr/>
        </p:nvSpPr>
        <p:spPr>
          <a:xfrm>
            <a:off x="1136894" y="4186207"/>
            <a:ext cx="3974553" cy="646331"/>
          </a:xfrm>
          <a:prstGeom prst="rect">
            <a:avLst/>
          </a:prstGeom>
          <a:noFill/>
        </p:spPr>
        <p:txBody>
          <a:bodyPr wrap="square" rtlCol="0">
            <a:spAutoFit/>
          </a:bodyPr>
          <a:lstStyle/>
          <a:p>
            <a:pPr>
              <a:defRPr/>
            </a:pPr>
            <a:r>
              <a:rPr lang="lv-LV" dirty="0">
                <a:solidFill>
                  <a:prstClr val="black"/>
                </a:solidFill>
              </a:rPr>
              <a:t>Bruņinieku ielā 29/31</a:t>
            </a:r>
          </a:p>
          <a:p>
            <a:pPr>
              <a:defRPr/>
            </a:pPr>
            <a:r>
              <a:rPr lang="lv-LV" dirty="0">
                <a:solidFill>
                  <a:prstClr val="black"/>
                </a:solidFill>
              </a:rPr>
              <a:t>Rīgā, LV – 1001</a:t>
            </a:r>
            <a:endParaRPr lang="x-none" dirty="0">
              <a:solidFill>
                <a:prstClr val="black"/>
              </a:solidFill>
            </a:endParaRPr>
          </a:p>
        </p:txBody>
      </p:sp>
      <p:sp>
        <p:nvSpPr>
          <p:cNvPr id="14" name="TextBox 13">
            <a:extLst>
              <a:ext uri="{FF2B5EF4-FFF2-40B4-BE49-F238E27FC236}">
                <a16:creationId xmlns:a16="http://schemas.microsoft.com/office/drawing/2014/main" xmlns="" id="{8051E43B-C9E9-3D4B-9217-01E34DAADD2E}"/>
              </a:ext>
            </a:extLst>
          </p:cNvPr>
          <p:cNvSpPr txBox="1"/>
          <p:nvPr/>
        </p:nvSpPr>
        <p:spPr>
          <a:xfrm>
            <a:off x="1136894" y="5032873"/>
            <a:ext cx="3974553" cy="369332"/>
          </a:xfrm>
          <a:prstGeom prst="rect">
            <a:avLst/>
          </a:prstGeom>
          <a:noFill/>
        </p:spPr>
        <p:txBody>
          <a:bodyPr wrap="square" rtlCol="0">
            <a:spAutoFit/>
          </a:bodyPr>
          <a:lstStyle/>
          <a:p>
            <a:pPr>
              <a:defRPr/>
            </a:pPr>
            <a:r>
              <a:rPr lang="lv-LV" dirty="0" err="1">
                <a:solidFill>
                  <a:prstClr val="black"/>
                </a:solidFill>
              </a:rPr>
              <a:t>www.lbas.lv</a:t>
            </a:r>
            <a:endParaRPr lang="x-none" dirty="0">
              <a:solidFill>
                <a:prstClr val="black"/>
              </a:solidFill>
            </a:endParaRPr>
          </a:p>
        </p:txBody>
      </p:sp>
      <p:sp>
        <p:nvSpPr>
          <p:cNvPr id="15" name="TextBox 14">
            <a:extLst>
              <a:ext uri="{FF2B5EF4-FFF2-40B4-BE49-F238E27FC236}">
                <a16:creationId xmlns:a16="http://schemas.microsoft.com/office/drawing/2014/main" xmlns="" id="{EC8EF832-5050-9D4B-B6D7-EA4F0A092361}"/>
              </a:ext>
            </a:extLst>
          </p:cNvPr>
          <p:cNvSpPr txBox="1"/>
          <p:nvPr/>
        </p:nvSpPr>
        <p:spPr>
          <a:xfrm>
            <a:off x="1136894" y="5845673"/>
            <a:ext cx="3974553" cy="369332"/>
          </a:xfrm>
          <a:prstGeom prst="rect">
            <a:avLst/>
          </a:prstGeom>
          <a:noFill/>
        </p:spPr>
        <p:txBody>
          <a:bodyPr wrap="square" rtlCol="0">
            <a:spAutoFit/>
          </a:bodyPr>
          <a:lstStyle/>
          <a:p>
            <a:pPr>
              <a:defRPr/>
            </a:pPr>
            <a:r>
              <a:rPr lang="lv-LV" dirty="0" err="1">
                <a:solidFill>
                  <a:prstClr val="black"/>
                </a:solidFill>
              </a:rPr>
              <a:t>lbas@lbas.lv</a:t>
            </a:r>
            <a:endParaRPr lang="x-none" dirty="0">
              <a:solidFill>
                <a:prstClr val="black"/>
              </a:solidFill>
            </a:endParaRPr>
          </a:p>
        </p:txBody>
      </p:sp>
      <p:pic>
        <p:nvPicPr>
          <p:cNvPr id="8" name="Picture 7">
            <a:extLst>
              <a:ext uri="{FF2B5EF4-FFF2-40B4-BE49-F238E27FC236}">
                <a16:creationId xmlns:a16="http://schemas.microsoft.com/office/drawing/2014/main" xmlns="" id="{90E446A3-F5F1-FC49-A16C-C54BFA40BC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502" y="2151638"/>
            <a:ext cx="1765005" cy="1511049"/>
          </a:xfrm>
          <a:prstGeom prst="rect">
            <a:avLst/>
          </a:prstGeom>
        </p:spPr>
      </p:pic>
      <p:pic>
        <p:nvPicPr>
          <p:cNvPr id="10" name="Picture 9">
            <a:extLst>
              <a:ext uri="{FF2B5EF4-FFF2-40B4-BE49-F238E27FC236}">
                <a16:creationId xmlns:a16="http://schemas.microsoft.com/office/drawing/2014/main" xmlns="" id="{BDFBA647-D7E5-8B48-A69D-32D8DC9ADA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016" y="4214877"/>
            <a:ext cx="407482" cy="407482"/>
          </a:xfrm>
          <a:prstGeom prst="rect">
            <a:avLst/>
          </a:prstGeom>
        </p:spPr>
      </p:pic>
      <p:pic>
        <p:nvPicPr>
          <p:cNvPr id="27" name="Picture 26">
            <a:extLst>
              <a:ext uri="{FF2B5EF4-FFF2-40B4-BE49-F238E27FC236}">
                <a16:creationId xmlns:a16="http://schemas.microsoft.com/office/drawing/2014/main" xmlns="" id="{EB1C0649-9AC8-DE47-83DF-99647118387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23016" y="5054849"/>
            <a:ext cx="407482" cy="407482"/>
          </a:xfrm>
          <a:prstGeom prst="rect">
            <a:avLst/>
          </a:prstGeom>
        </p:spPr>
      </p:pic>
      <p:pic>
        <p:nvPicPr>
          <p:cNvPr id="28" name="Picture 27">
            <a:extLst>
              <a:ext uri="{FF2B5EF4-FFF2-40B4-BE49-F238E27FC236}">
                <a16:creationId xmlns:a16="http://schemas.microsoft.com/office/drawing/2014/main" xmlns="" id="{0F7EB58D-A095-E846-A354-71BD6984D21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23016" y="5831026"/>
            <a:ext cx="407482" cy="407482"/>
          </a:xfrm>
          <a:prstGeom prst="rect">
            <a:avLst/>
          </a:prstGeom>
        </p:spPr>
      </p:pic>
      <p:grpSp>
        <p:nvGrpSpPr>
          <p:cNvPr id="33" name="Group 32">
            <a:extLst>
              <a:ext uri="{FF2B5EF4-FFF2-40B4-BE49-F238E27FC236}">
                <a16:creationId xmlns:a16="http://schemas.microsoft.com/office/drawing/2014/main" xmlns="" id="{CA64A81A-89BA-8C4D-8C91-ADC4CBBB7C44}"/>
              </a:ext>
            </a:extLst>
          </p:cNvPr>
          <p:cNvGrpSpPr/>
          <p:nvPr/>
        </p:nvGrpSpPr>
        <p:grpSpPr>
          <a:xfrm>
            <a:off x="6647959" y="698319"/>
            <a:ext cx="5015460" cy="5507240"/>
            <a:chOff x="6280952" y="552896"/>
            <a:chExt cx="5294031" cy="5813124"/>
          </a:xfrm>
        </p:grpSpPr>
        <p:pic>
          <p:nvPicPr>
            <p:cNvPr id="23" name="Picture 22">
              <a:extLst>
                <a:ext uri="{FF2B5EF4-FFF2-40B4-BE49-F238E27FC236}">
                  <a16:creationId xmlns:a16="http://schemas.microsoft.com/office/drawing/2014/main" xmlns="" id="{F5D8D143-A731-EF4B-8D59-80C5A6DA2B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80952" y="1635146"/>
              <a:ext cx="4015795" cy="3475463"/>
            </a:xfrm>
            <a:prstGeom prst="rect">
              <a:avLst/>
            </a:prstGeom>
          </p:spPr>
        </p:pic>
        <p:pic>
          <p:nvPicPr>
            <p:cNvPr id="25" name="Picture 24">
              <a:extLst>
                <a:ext uri="{FF2B5EF4-FFF2-40B4-BE49-F238E27FC236}">
                  <a16:creationId xmlns:a16="http://schemas.microsoft.com/office/drawing/2014/main" xmlns="" id="{06396224-CFBC-8546-916F-BB5331905A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48021" y="3833267"/>
              <a:ext cx="2927277" cy="2532753"/>
            </a:xfrm>
            <a:prstGeom prst="rect">
              <a:avLst/>
            </a:prstGeom>
          </p:spPr>
        </p:pic>
        <p:pic>
          <p:nvPicPr>
            <p:cNvPr id="29" name="Picture 28">
              <a:extLst>
                <a:ext uri="{FF2B5EF4-FFF2-40B4-BE49-F238E27FC236}">
                  <a16:creationId xmlns:a16="http://schemas.microsoft.com/office/drawing/2014/main" xmlns="" id="{1C07B910-2F94-3143-927D-4A95689C9B6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05547" y="2752344"/>
              <a:ext cx="738043" cy="638573"/>
            </a:xfrm>
            <a:prstGeom prst="rect">
              <a:avLst/>
            </a:prstGeom>
          </p:spPr>
        </p:pic>
        <p:pic>
          <p:nvPicPr>
            <p:cNvPr id="30" name="Picture 29">
              <a:extLst>
                <a:ext uri="{FF2B5EF4-FFF2-40B4-BE49-F238E27FC236}">
                  <a16:creationId xmlns:a16="http://schemas.microsoft.com/office/drawing/2014/main" xmlns="" id="{67830D91-D9DC-6C41-A240-F6C2E9EB570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158824" y="552896"/>
              <a:ext cx="1416159" cy="1225295"/>
            </a:xfrm>
            <a:prstGeom prst="rect">
              <a:avLst/>
            </a:prstGeom>
          </p:spPr>
        </p:pic>
        <p:pic>
          <p:nvPicPr>
            <p:cNvPr id="31" name="Picture 30">
              <a:extLst>
                <a:ext uri="{FF2B5EF4-FFF2-40B4-BE49-F238E27FC236}">
                  <a16:creationId xmlns:a16="http://schemas.microsoft.com/office/drawing/2014/main" xmlns="" id="{D97522D8-5BB2-1E48-9B0B-508FB94E702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8695784" y="877484"/>
              <a:ext cx="713390" cy="617243"/>
            </a:xfrm>
            <a:prstGeom prst="rect">
              <a:avLst/>
            </a:prstGeom>
          </p:spPr>
        </p:pic>
        <p:pic>
          <p:nvPicPr>
            <p:cNvPr id="32" name="Picture 31">
              <a:extLst>
                <a:ext uri="{FF2B5EF4-FFF2-40B4-BE49-F238E27FC236}">
                  <a16:creationId xmlns:a16="http://schemas.microsoft.com/office/drawing/2014/main" xmlns="" id="{86AE6273-E91D-8D45-A3F1-87B1765B4EC9}"/>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128195" y="5289872"/>
              <a:ext cx="738043" cy="638572"/>
            </a:xfrm>
            <a:prstGeom prst="rect">
              <a:avLst/>
            </a:prstGeom>
          </p:spPr>
        </p:pic>
      </p:grpSp>
    </p:spTree>
    <p:extLst>
      <p:ext uri="{BB962C8B-B14F-4D97-AF65-F5344CB8AC3E}">
        <p14:creationId xmlns:p14="http://schemas.microsoft.com/office/powerpoint/2010/main" val="2340867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pPr algn="ctr"/>
            <a:r>
              <a:rPr lang="lv-LV" sz="3600" b="1" dirty="0" smtClean="0">
                <a:latin typeface="Calibri" panose="020F0502020204030204" pitchFamily="34" charset="0"/>
                <a:cs typeface="Calibri" panose="020F0502020204030204" pitchFamily="34" charset="0"/>
              </a:rPr>
              <a:t>Valsts </a:t>
            </a:r>
            <a:r>
              <a:rPr lang="lv-LV" sz="3600" b="1" dirty="0">
                <a:latin typeface="Calibri" panose="020F0502020204030204" pitchFamily="34" charset="0"/>
                <a:cs typeface="Calibri" panose="020F0502020204030204" pitchFamily="34" charset="0"/>
              </a:rPr>
              <a:t>kontroles ziņojums </a:t>
            </a:r>
            <a:r>
              <a:rPr lang="lv-LV" sz="3600" b="1" dirty="0" smtClean="0">
                <a:latin typeface="Calibri" panose="020F0502020204030204" pitchFamily="34" charset="0"/>
                <a:cs typeface="Calibri" panose="020F0502020204030204" pitchFamily="34" charset="0"/>
              </a:rPr>
              <a:t/>
            </a:r>
            <a:br>
              <a:rPr lang="lv-LV" sz="3600" b="1" dirty="0" smtClean="0">
                <a:latin typeface="Calibri" panose="020F0502020204030204" pitchFamily="34" charset="0"/>
                <a:cs typeface="Calibri" panose="020F0502020204030204" pitchFamily="34" charset="0"/>
              </a:rPr>
            </a:br>
            <a:r>
              <a:rPr lang="lv-LV" sz="3600" b="1" dirty="0" smtClean="0">
                <a:latin typeface="Calibri" panose="020F0502020204030204" pitchFamily="34" charset="0"/>
                <a:cs typeface="Calibri" panose="020F0502020204030204" pitchFamily="34" charset="0"/>
              </a:rPr>
              <a:t>“</a:t>
            </a:r>
            <a:r>
              <a:rPr lang="lv-LV" sz="3600" b="1" dirty="0">
                <a:latin typeface="Calibri" panose="020F0502020204030204" pitchFamily="34" charset="0"/>
                <a:cs typeface="Calibri" panose="020F0502020204030204" pitchFamily="34" charset="0"/>
              </a:rPr>
              <a:t>Profesionālā vidējā izglītība – vai kļuvusi pievilcīgāka un sagatavo valstī pieprasītus speciālistus?” </a:t>
            </a:r>
            <a:r>
              <a:rPr lang="lv-LV" sz="3600" b="1" dirty="0" smtClean="0">
                <a:latin typeface="Calibri" panose="020F0502020204030204" pitchFamily="34" charset="0"/>
                <a:cs typeface="Calibri" panose="020F0502020204030204" pitchFamily="34" charset="0"/>
              </a:rPr>
              <a:t>04.09.2020.</a:t>
            </a:r>
            <a:r>
              <a:rPr lang="en-US" dirty="0"/>
              <a:t/>
            </a:r>
            <a:br>
              <a:rPr lang="en-US" dirty="0"/>
            </a:br>
            <a:endParaRPr lang="en-US" b="1" dirty="0"/>
          </a:p>
        </p:txBody>
      </p:sp>
      <p:sp>
        <p:nvSpPr>
          <p:cNvPr id="3" name="Satura vietturis 2"/>
          <p:cNvSpPr>
            <a:spLocks noGrp="1"/>
          </p:cNvSpPr>
          <p:nvPr>
            <p:ph idx="1"/>
          </p:nvPr>
        </p:nvSpPr>
        <p:spPr>
          <a:xfrm>
            <a:off x="425513" y="1825624"/>
            <a:ext cx="11307778" cy="4774351"/>
          </a:xfrm>
        </p:spPr>
        <p:txBody>
          <a:bodyPr>
            <a:normAutofit lnSpcReduction="10000"/>
          </a:bodyPr>
          <a:lstStyle/>
          <a:p>
            <a:pPr lvl="0" algn="just"/>
            <a:r>
              <a:rPr lang="lv-LV" dirty="0">
                <a:latin typeface="Calibri" panose="020F0502020204030204" pitchFamily="34" charset="0"/>
                <a:cs typeface="Calibri" panose="020F0502020204030204" pitchFamily="34" charset="0"/>
              </a:rPr>
              <a:t>Profesionālās izglītības sistēmas attīstībā pēdējo desmit gadu laikā ieguldīts vairāk nekā miljards </a:t>
            </a:r>
            <a:r>
              <a:rPr lang="lv-LV" dirty="0" err="1">
                <a:latin typeface="Calibri" panose="020F0502020204030204" pitchFamily="34" charset="0"/>
                <a:cs typeface="Calibri" panose="020F0502020204030204" pitchFamily="34" charset="0"/>
              </a:rPr>
              <a:t>euro</a:t>
            </a:r>
            <a:r>
              <a:rPr lang="lv-LV" dirty="0">
                <a:latin typeface="Calibri" panose="020F0502020204030204" pitchFamily="34" charset="0"/>
                <a:cs typeface="Calibri" panose="020F0502020204030204" pitchFamily="34" charset="0"/>
              </a:rPr>
              <a:t>, tostarp valsts budžeta un ES fondu finansējums, tomēr sistēmas attīstība lielā mērā balstījusies ES struktūrfondu projektos. Ziņojumā secināts, ka, </a:t>
            </a:r>
            <a:r>
              <a:rPr lang="lv-LV" b="1" dirty="0">
                <a:latin typeface="Calibri" panose="020F0502020204030204" pitchFamily="34" charset="0"/>
                <a:cs typeface="Calibri" panose="020F0502020204030204" pitchFamily="34" charset="0"/>
              </a:rPr>
              <a:t>ja ES fondu finansējums netiktu nodrošināts vai tiktu pārorientēts citām prioritātēm, profesionālās vidējās izglītības sistēmas attīstība un kvalitāte varētu tikt apdraudēta.</a:t>
            </a:r>
            <a:endParaRPr lang="en-US" b="1" dirty="0">
              <a:latin typeface="Calibri" panose="020F0502020204030204" pitchFamily="34" charset="0"/>
              <a:cs typeface="Calibri" panose="020F0502020204030204" pitchFamily="34" charset="0"/>
            </a:endParaRPr>
          </a:p>
          <a:p>
            <a:pPr lvl="0" algn="just"/>
            <a:r>
              <a:rPr lang="lv-LV" dirty="0">
                <a:latin typeface="Calibri" panose="020F0502020204030204" pitchFamily="34" charset="0"/>
                <a:cs typeface="Calibri" panose="020F0502020204030204" pitchFamily="34" charset="0"/>
              </a:rPr>
              <a:t>Valsts kontroles secinājums -  lai gan no 2007. līdz 2019. gadam profesionālajā izglītībā ir ieviestas vai uzsāktas būtiskas pārmaiņas, IZM vairāk nekā 10 gadus </a:t>
            </a:r>
            <a:r>
              <a:rPr lang="lv-LV" b="1" dirty="0">
                <a:latin typeface="Calibri" panose="020F0502020204030204" pitchFamily="34" charset="0"/>
                <a:cs typeface="Calibri" panose="020F0502020204030204" pitchFamily="34" charset="0"/>
              </a:rPr>
              <a:t>nav nodrošinājusi MK noteikumos paredzēto profesionālās izglītības programmu izmaksu aktualizēšanu. </a:t>
            </a:r>
            <a:r>
              <a:rPr lang="lv-LV" dirty="0">
                <a:latin typeface="Calibri" panose="020F0502020204030204" pitchFamily="34" charset="0"/>
                <a:cs typeface="Calibri" panose="020F0502020204030204" pitchFamily="34" charset="0"/>
              </a:rPr>
              <a:t>Valsts kontrole arī norāda, ka 2017. gadā </a:t>
            </a:r>
            <a:r>
              <a:rPr lang="lv-LV" dirty="0" smtClean="0">
                <a:latin typeface="Calibri" panose="020F0502020204030204" pitchFamily="34" charset="0"/>
                <a:cs typeface="Calibri" panose="020F0502020204030204" pitchFamily="34" charset="0"/>
              </a:rPr>
              <a:t>par </a:t>
            </a:r>
            <a:r>
              <a:rPr lang="lv-LV" b="1" dirty="0" smtClean="0">
                <a:latin typeface="Calibri" panose="020F0502020204030204" pitchFamily="34" charset="0"/>
                <a:cs typeface="Calibri" panose="020F0502020204030204" pitchFamily="34" charset="0"/>
              </a:rPr>
              <a:t>50 000 </a:t>
            </a:r>
            <a:r>
              <a:rPr lang="lv-LV" b="1" dirty="0" err="1" smtClean="0">
                <a:latin typeface="Calibri" panose="020F0502020204030204" pitchFamily="34" charset="0"/>
                <a:cs typeface="Calibri" panose="020F0502020204030204" pitchFamily="34" charset="0"/>
              </a:rPr>
              <a:t>euro</a:t>
            </a:r>
            <a:r>
              <a:rPr lang="lv-LV" b="1" dirty="0" smtClean="0">
                <a:latin typeface="Calibri" panose="020F0502020204030204" pitchFamily="34" charset="0"/>
                <a:cs typeface="Calibri" panose="020F0502020204030204" pitchFamily="34" charset="0"/>
              </a:rPr>
              <a:t> </a:t>
            </a:r>
            <a:r>
              <a:rPr lang="lv-LV" dirty="0" smtClean="0">
                <a:latin typeface="Calibri" panose="020F0502020204030204" pitchFamily="34" charset="0"/>
                <a:cs typeface="Calibri" panose="020F0502020204030204" pitchFamily="34" charset="0"/>
              </a:rPr>
              <a:t>veiktais </a:t>
            </a:r>
            <a:r>
              <a:rPr lang="lv-LV" dirty="0">
                <a:latin typeface="Calibri" panose="020F0502020204030204" pitchFamily="34" charset="0"/>
                <a:cs typeface="Calibri" panose="020F0502020204030204" pitchFamily="34" charset="0"/>
              </a:rPr>
              <a:t>RTU pētījums par profesionālās izglītības finansēšanu nav sekmīgi izmantots.</a:t>
            </a:r>
            <a:endParaRPr lang="en-US" dirty="0">
              <a:latin typeface="Calibri" panose="020F0502020204030204" pitchFamily="34" charset="0"/>
              <a:cs typeface="Calibri" panose="020F0502020204030204" pitchFamily="34" charset="0"/>
            </a:endParaRPr>
          </a:p>
          <a:p>
            <a:endParaRPr lang="en-US" dirty="0"/>
          </a:p>
        </p:txBody>
      </p:sp>
      <p:pic>
        <p:nvPicPr>
          <p:cNvPr id="4" name="Attēls 3"/>
          <p:cNvPicPr>
            <a:picLocks noChangeAspect="1"/>
          </p:cNvPicPr>
          <p:nvPr/>
        </p:nvPicPr>
        <p:blipFill>
          <a:blip r:embed="rId2"/>
          <a:stretch>
            <a:fillRect/>
          </a:stretch>
        </p:blipFill>
        <p:spPr>
          <a:xfrm>
            <a:off x="10350722" y="0"/>
            <a:ext cx="1841278" cy="1584356"/>
          </a:xfrm>
          <a:prstGeom prst="rect">
            <a:avLst/>
          </a:prstGeom>
        </p:spPr>
      </p:pic>
    </p:spTree>
    <p:extLst>
      <p:ext uri="{BB962C8B-B14F-4D97-AF65-F5344CB8AC3E}">
        <p14:creationId xmlns:p14="http://schemas.microsoft.com/office/powerpoint/2010/main" val="421902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pPr algn="ctr"/>
            <a:r>
              <a:rPr lang="lv-LV" sz="3600" b="1" dirty="0" smtClean="0">
                <a:latin typeface="Calibri" panose="020F0502020204030204" pitchFamily="34" charset="0"/>
                <a:cs typeface="Calibri" panose="020F0502020204030204" pitchFamily="34" charset="0"/>
              </a:rPr>
              <a:t>Valsts </a:t>
            </a:r>
            <a:r>
              <a:rPr lang="lv-LV" sz="3600" b="1" dirty="0">
                <a:latin typeface="Calibri" panose="020F0502020204030204" pitchFamily="34" charset="0"/>
                <a:cs typeface="Calibri" panose="020F0502020204030204" pitchFamily="34" charset="0"/>
              </a:rPr>
              <a:t>kontroles ziņojums </a:t>
            </a:r>
            <a:r>
              <a:rPr lang="lv-LV" sz="3600" b="1" dirty="0" smtClean="0">
                <a:latin typeface="Calibri" panose="020F0502020204030204" pitchFamily="34" charset="0"/>
                <a:cs typeface="Calibri" panose="020F0502020204030204" pitchFamily="34" charset="0"/>
              </a:rPr>
              <a:t/>
            </a:r>
            <a:br>
              <a:rPr lang="lv-LV" sz="3600" b="1" dirty="0" smtClean="0">
                <a:latin typeface="Calibri" panose="020F0502020204030204" pitchFamily="34" charset="0"/>
                <a:cs typeface="Calibri" panose="020F0502020204030204" pitchFamily="34" charset="0"/>
              </a:rPr>
            </a:br>
            <a:r>
              <a:rPr lang="lv-LV" sz="3600" b="1" dirty="0" smtClean="0">
                <a:latin typeface="Calibri" panose="020F0502020204030204" pitchFamily="34" charset="0"/>
                <a:cs typeface="Calibri" panose="020F0502020204030204" pitchFamily="34" charset="0"/>
              </a:rPr>
              <a:t>“</a:t>
            </a:r>
            <a:r>
              <a:rPr lang="lv-LV" sz="3600" b="1" dirty="0">
                <a:latin typeface="Calibri" panose="020F0502020204030204" pitchFamily="34" charset="0"/>
                <a:cs typeface="Calibri" panose="020F0502020204030204" pitchFamily="34" charset="0"/>
              </a:rPr>
              <a:t>Profesionālā vidējā izglītība – vai kļuvusi pievilcīgāka un sagatavo valstī pieprasītus speciālistus?” </a:t>
            </a:r>
            <a:r>
              <a:rPr lang="lv-LV" sz="3600" b="1" dirty="0" smtClean="0">
                <a:latin typeface="Calibri" panose="020F0502020204030204" pitchFamily="34" charset="0"/>
                <a:cs typeface="Calibri" panose="020F0502020204030204" pitchFamily="34" charset="0"/>
              </a:rPr>
              <a:t>04.09.2020.</a:t>
            </a:r>
            <a:r>
              <a:rPr lang="en-US" dirty="0"/>
              <a:t/>
            </a:r>
            <a:br>
              <a:rPr lang="en-US" dirty="0"/>
            </a:br>
            <a:endParaRPr lang="en-US" b="1" dirty="0"/>
          </a:p>
        </p:txBody>
      </p:sp>
      <p:sp>
        <p:nvSpPr>
          <p:cNvPr id="3" name="Satura vietturis 2"/>
          <p:cNvSpPr>
            <a:spLocks noGrp="1"/>
          </p:cNvSpPr>
          <p:nvPr>
            <p:ph idx="1"/>
          </p:nvPr>
        </p:nvSpPr>
        <p:spPr>
          <a:xfrm>
            <a:off x="362139" y="1961426"/>
            <a:ext cx="11307778" cy="4774351"/>
          </a:xfrm>
        </p:spPr>
        <p:txBody>
          <a:bodyPr>
            <a:normAutofit/>
          </a:bodyPr>
          <a:lstStyle/>
          <a:p>
            <a:pPr lvl="0" algn="just"/>
            <a:r>
              <a:rPr lang="lv-LV" dirty="0" smtClean="0">
                <a:latin typeface="Calibri" panose="020F0502020204030204" pitchFamily="34" charset="0"/>
                <a:cs typeface="Calibri" panose="020F0502020204030204" pitchFamily="34" charset="0"/>
              </a:rPr>
              <a:t>Profesionālās </a:t>
            </a:r>
            <a:r>
              <a:rPr lang="lv-LV" dirty="0">
                <a:latin typeface="Calibri" panose="020F0502020204030204" pitchFamily="34" charset="0"/>
                <a:cs typeface="Calibri" panose="020F0502020204030204" pitchFamily="34" charset="0"/>
              </a:rPr>
              <a:t>izglītības finansēšanas sistēma </a:t>
            </a:r>
            <a:r>
              <a:rPr lang="lv-LV" b="1" dirty="0">
                <a:latin typeface="Calibri" panose="020F0502020204030204" pitchFamily="34" charset="0"/>
                <a:cs typeface="Calibri" panose="020F0502020204030204" pitchFamily="34" charset="0"/>
              </a:rPr>
              <a:t>nenodrošina efektīvu un ekonomiski pamatotu finansēšanu</a:t>
            </a:r>
            <a:r>
              <a:rPr lang="lv-LV" dirty="0">
                <a:latin typeface="Calibri" panose="020F0502020204030204" pitchFamily="34" charset="0"/>
                <a:cs typeface="Calibri" panose="020F0502020204030204" pitchFamily="34" charset="0"/>
              </a:rPr>
              <a:t>, kā arī nav iespējams gūt pārliecību par finansējuma pietiekamību programmu īstenošanai</a:t>
            </a:r>
            <a:r>
              <a:rPr lang="lv-LV" dirty="0" smtClean="0">
                <a:latin typeface="Calibri" panose="020F0502020204030204" pitchFamily="34" charset="0"/>
                <a:cs typeface="Calibri" panose="020F0502020204030204" pitchFamily="34" charset="0"/>
              </a:rPr>
              <a:t>.</a:t>
            </a:r>
          </a:p>
          <a:p>
            <a:pPr marL="0" lvl="0" indent="0" algn="just">
              <a:buNone/>
            </a:pPr>
            <a:endParaRPr lang="en-US" dirty="0">
              <a:latin typeface="Calibri" panose="020F0502020204030204" pitchFamily="34" charset="0"/>
              <a:cs typeface="Calibri" panose="020F0502020204030204" pitchFamily="34" charset="0"/>
            </a:endParaRPr>
          </a:p>
          <a:p>
            <a:pPr lvl="0" algn="just"/>
            <a:r>
              <a:rPr lang="lv-LV" dirty="0">
                <a:latin typeface="Calibri" panose="020F0502020204030204" pitchFamily="34" charset="0"/>
                <a:cs typeface="Calibri" panose="020F0502020204030204" pitchFamily="34" charset="0"/>
              </a:rPr>
              <a:t>Ziņojumā norādīts, ka līdz 2019. gada beigām nebija ieviesti grozījumi normatīvajā regulējumā, kas nodrošinātu pamatotu finansējuma aprēķinu profesionālās izglītības programmu īstenošanai, lai gan no 2010. līdz 2019. gadam vairākkārt plānotas darbības finansēš</a:t>
            </a:r>
            <a:r>
              <a:rPr lang="lv-LV" i="1" dirty="0">
                <a:latin typeface="Calibri" panose="020F0502020204030204" pitchFamily="34" charset="0"/>
                <a:cs typeface="Calibri" panose="020F0502020204030204" pitchFamily="34" charset="0"/>
              </a:rPr>
              <a:t>a</a:t>
            </a:r>
            <a:r>
              <a:rPr lang="lv-LV" dirty="0">
                <a:latin typeface="Calibri" panose="020F0502020204030204" pitchFamily="34" charset="0"/>
                <a:cs typeface="Calibri" panose="020F0502020204030204" pitchFamily="34" charset="0"/>
              </a:rPr>
              <a:t>nas sistēmas pilnveidei. Valsts kontrole šo procesu raksturo </a:t>
            </a:r>
            <a:r>
              <a:rPr lang="lv-LV" b="1" dirty="0">
                <a:solidFill>
                  <a:srgbClr val="C00000"/>
                </a:solidFill>
                <a:latin typeface="Calibri" panose="020F0502020204030204" pitchFamily="34" charset="0"/>
                <a:cs typeface="Calibri" panose="020F0502020204030204" pitchFamily="34" charset="0"/>
              </a:rPr>
              <a:t>kā ilgstoši nerisinātu un bez rezultāta.</a:t>
            </a:r>
            <a:endParaRPr lang="en-US" b="1" dirty="0">
              <a:solidFill>
                <a:srgbClr val="C00000"/>
              </a:solidFill>
              <a:latin typeface="Calibri" panose="020F0502020204030204" pitchFamily="34" charset="0"/>
              <a:cs typeface="Calibri" panose="020F0502020204030204" pitchFamily="34" charset="0"/>
            </a:endParaRPr>
          </a:p>
          <a:p>
            <a:endParaRPr lang="en-US" dirty="0"/>
          </a:p>
        </p:txBody>
      </p:sp>
      <p:pic>
        <p:nvPicPr>
          <p:cNvPr id="4" name="Attēls 3"/>
          <p:cNvPicPr>
            <a:picLocks noChangeAspect="1"/>
          </p:cNvPicPr>
          <p:nvPr/>
        </p:nvPicPr>
        <p:blipFill>
          <a:blip r:embed="rId2"/>
          <a:stretch>
            <a:fillRect/>
          </a:stretch>
        </p:blipFill>
        <p:spPr>
          <a:xfrm>
            <a:off x="10350848" y="0"/>
            <a:ext cx="1841152" cy="1585097"/>
          </a:xfrm>
          <a:prstGeom prst="rect">
            <a:avLst/>
          </a:prstGeom>
        </p:spPr>
      </p:pic>
    </p:spTree>
    <p:extLst>
      <p:ext uri="{BB962C8B-B14F-4D97-AF65-F5344CB8AC3E}">
        <p14:creationId xmlns:p14="http://schemas.microsoft.com/office/powerpoint/2010/main" val="154265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fontScale="90000"/>
          </a:bodyPr>
          <a:lstStyle/>
          <a:p>
            <a:pPr algn="ctr"/>
            <a:r>
              <a:rPr lang="lv-LV" sz="3600" b="1" dirty="0" smtClean="0">
                <a:latin typeface="Calibri" panose="020F0502020204030204" pitchFamily="34" charset="0"/>
                <a:cs typeface="Calibri" panose="020F0502020204030204" pitchFamily="34" charset="0"/>
              </a:rPr>
              <a:t>Valsts </a:t>
            </a:r>
            <a:r>
              <a:rPr lang="lv-LV" sz="3600" b="1" dirty="0">
                <a:latin typeface="Calibri" panose="020F0502020204030204" pitchFamily="34" charset="0"/>
                <a:cs typeface="Calibri" panose="020F0502020204030204" pitchFamily="34" charset="0"/>
              </a:rPr>
              <a:t>kontroles ziņojums </a:t>
            </a:r>
            <a:r>
              <a:rPr lang="lv-LV" sz="3600" b="1" dirty="0" smtClean="0">
                <a:latin typeface="Calibri" panose="020F0502020204030204" pitchFamily="34" charset="0"/>
                <a:cs typeface="Calibri" panose="020F0502020204030204" pitchFamily="34" charset="0"/>
              </a:rPr>
              <a:t/>
            </a:r>
            <a:br>
              <a:rPr lang="lv-LV" sz="3600" b="1" dirty="0" smtClean="0">
                <a:latin typeface="Calibri" panose="020F0502020204030204" pitchFamily="34" charset="0"/>
                <a:cs typeface="Calibri" panose="020F0502020204030204" pitchFamily="34" charset="0"/>
              </a:rPr>
            </a:br>
            <a:r>
              <a:rPr lang="lv-LV" sz="3600" b="1" dirty="0" smtClean="0">
                <a:latin typeface="Calibri" panose="020F0502020204030204" pitchFamily="34" charset="0"/>
                <a:cs typeface="Calibri" panose="020F0502020204030204" pitchFamily="34" charset="0"/>
              </a:rPr>
              <a:t>“</a:t>
            </a:r>
            <a:r>
              <a:rPr lang="lv-LV" sz="3600" b="1" dirty="0">
                <a:latin typeface="Calibri" panose="020F0502020204030204" pitchFamily="34" charset="0"/>
                <a:cs typeface="Calibri" panose="020F0502020204030204" pitchFamily="34" charset="0"/>
              </a:rPr>
              <a:t>Profesionālā vidējā izglītība – vai kļuvusi pievilcīgāka un sagatavo valstī pieprasītus speciālistus?” </a:t>
            </a:r>
            <a:r>
              <a:rPr lang="lv-LV" sz="3600" b="1" dirty="0" smtClean="0">
                <a:latin typeface="Calibri" panose="020F0502020204030204" pitchFamily="34" charset="0"/>
                <a:cs typeface="Calibri" panose="020F0502020204030204" pitchFamily="34" charset="0"/>
              </a:rPr>
              <a:t>04.09.2020.</a:t>
            </a:r>
            <a:r>
              <a:rPr lang="en-US" dirty="0"/>
              <a:t/>
            </a:r>
            <a:br>
              <a:rPr lang="en-US" dirty="0"/>
            </a:br>
            <a:endParaRPr lang="en-US" b="1" dirty="0"/>
          </a:p>
        </p:txBody>
      </p:sp>
      <p:sp>
        <p:nvSpPr>
          <p:cNvPr id="3" name="Satura vietturis 2"/>
          <p:cNvSpPr>
            <a:spLocks noGrp="1"/>
          </p:cNvSpPr>
          <p:nvPr>
            <p:ph idx="1"/>
          </p:nvPr>
        </p:nvSpPr>
        <p:spPr>
          <a:xfrm>
            <a:off x="425513" y="1825624"/>
            <a:ext cx="11307778" cy="4774351"/>
          </a:xfrm>
        </p:spPr>
        <p:txBody>
          <a:bodyPr>
            <a:normAutofit fontScale="92500" lnSpcReduction="20000"/>
          </a:bodyPr>
          <a:lstStyle/>
          <a:p>
            <a:pPr marL="0" indent="0" algn="just">
              <a:buNone/>
            </a:pPr>
            <a:r>
              <a:rPr lang="lv-LV" b="1" dirty="0"/>
              <a:t>Valsts kontroles ieteikumi profesionālās vidējās izglītības finansēšanas sistēmas pilnveidošanai: </a:t>
            </a:r>
            <a:endParaRPr lang="en-US" dirty="0"/>
          </a:p>
          <a:p>
            <a:pPr lvl="0" algn="just"/>
            <a:r>
              <a:rPr lang="lv-LV" b="1" dirty="0"/>
              <a:t>nodrošināt</a:t>
            </a:r>
            <a:r>
              <a:rPr lang="lv-LV" dirty="0"/>
              <a:t> normatīvajā aktā noteikto profesionālās izglītības programmu īstenošanas </a:t>
            </a:r>
            <a:r>
              <a:rPr lang="lv-LV" b="1" dirty="0"/>
              <a:t>izmaksu aktualizāciju</a:t>
            </a:r>
            <a:r>
              <a:rPr lang="lv-LV" dirty="0"/>
              <a:t>; </a:t>
            </a:r>
            <a:endParaRPr lang="en-US" dirty="0"/>
          </a:p>
          <a:p>
            <a:pPr lvl="0" algn="just"/>
            <a:r>
              <a:rPr lang="lv-LV" dirty="0"/>
              <a:t>pilnveidot budžeta plānošanas procesu atbilstoši normatīvajā aktā noteiktajām prasībām, sniedzot priekšlikumus Finanšu ministrijai par visu normatīvajā aktā nepieciešamo finansējumu no valsts budžeta; </a:t>
            </a:r>
            <a:endParaRPr lang="en-US" dirty="0"/>
          </a:p>
          <a:p>
            <a:pPr lvl="0" algn="just"/>
            <a:r>
              <a:rPr lang="lv-LV" dirty="0"/>
              <a:t>pirms lēmuma pieņemšanas par neizlietotā finansējuma ārkārtas vai neparedzētiem izdevumiem sadales izglītības iestādēm budžeta gada beigās izvērtēt izglītības iestāžu aktuālās vajadzības un nepieļaut nepamatotu un mehānisku valsts budžeta finansējuma sadali; </a:t>
            </a:r>
            <a:endParaRPr lang="en-US" dirty="0"/>
          </a:p>
          <a:p>
            <a:pPr lvl="0" algn="just"/>
            <a:r>
              <a:rPr lang="lv-LV" dirty="0"/>
              <a:t>regulāri izvērtēt tās valdījumā esošo un izglītības iestāžu lietošanā nodoto nekustamo īpašumu izmantošanas nepieciešamību un noteikt laika grafiku, saskaņā ar kuru tiktu veikta mācību procesam nevajadzīgo nekustamo īpašumu nodošana vai atsavināšana.</a:t>
            </a:r>
            <a:endParaRPr lang="en-US" dirty="0"/>
          </a:p>
          <a:p>
            <a:endParaRPr lang="en-US" dirty="0"/>
          </a:p>
        </p:txBody>
      </p:sp>
      <p:pic>
        <p:nvPicPr>
          <p:cNvPr id="4" name="Attēls 3"/>
          <p:cNvPicPr>
            <a:picLocks noChangeAspect="1"/>
          </p:cNvPicPr>
          <p:nvPr/>
        </p:nvPicPr>
        <p:blipFill>
          <a:blip r:embed="rId2"/>
          <a:stretch>
            <a:fillRect/>
          </a:stretch>
        </p:blipFill>
        <p:spPr>
          <a:xfrm>
            <a:off x="10350848" y="0"/>
            <a:ext cx="1841152" cy="1585097"/>
          </a:xfrm>
          <a:prstGeom prst="rect">
            <a:avLst/>
          </a:prstGeom>
        </p:spPr>
      </p:pic>
    </p:spTree>
    <p:extLst>
      <p:ext uri="{BB962C8B-B14F-4D97-AF65-F5344CB8AC3E}">
        <p14:creationId xmlns:p14="http://schemas.microsoft.com/office/powerpoint/2010/main" val="127110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dirty="0" smtClean="0"/>
              <a:t>Profesionālās izglītības programmu finansēšanas jautājuma aktualitāte</a:t>
            </a:r>
            <a:endParaRPr lang="en-US" b="1" dirty="0"/>
          </a:p>
        </p:txBody>
      </p:sp>
      <p:sp>
        <p:nvSpPr>
          <p:cNvPr id="3" name="Satura vietturis 2"/>
          <p:cNvSpPr>
            <a:spLocks noGrp="1"/>
          </p:cNvSpPr>
          <p:nvPr>
            <p:ph idx="1"/>
          </p:nvPr>
        </p:nvSpPr>
        <p:spPr>
          <a:xfrm>
            <a:off x="425513" y="1825624"/>
            <a:ext cx="11307778" cy="4774351"/>
          </a:xfrm>
        </p:spPr>
        <p:txBody>
          <a:bodyPr>
            <a:normAutofit fontScale="92500"/>
          </a:bodyPr>
          <a:lstStyle/>
          <a:p>
            <a:pPr algn="just"/>
            <a:r>
              <a:rPr lang="lv-LV" b="1" dirty="0"/>
              <a:t>2022.gada 15.februārī</a:t>
            </a:r>
            <a:r>
              <a:rPr lang="lv-LV" dirty="0"/>
              <a:t> Ministru kabinetā tika apstiprināts konceptuālais ziņojums "Par profesionālās izglītības programmu finansēšanu" un noteikts, ka jautājums par papildu finansējuma piešķiršanu konceptuālajā ziņojumā sniegto priekšlikumu īstenošanai ir skatāms </a:t>
            </a:r>
            <a:r>
              <a:rPr lang="lv-LV" dirty="0" smtClean="0"/>
              <a:t>likumprojekta par valsts budžetu sagatavošanas procesā.</a:t>
            </a:r>
          </a:p>
          <a:p>
            <a:pPr algn="just"/>
            <a:r>
              <a:rPr lang="lv-LV" dirty="0" smtClean="0"/>
              <a:t> </a:t>
            </a:r>
            <a:r>
              <a:rPr lang="lv-LV" b="1" dirty="0" smtClean="0"/>
              <a:t>2023.gada </a:t>
            </a:r>
            <a:r>
              <a:rPr lang="lv-LV" b="1" dirty="0"/>
              <a:t>6.novembrī</a:t>
            </a:r>
            <a:r>
              <a:rPr lang="lv-LV" dirty="0"/>
              <a:t> NTSP lēma </a:t>
            </a:r>
            <a:r>
              <a:rPr lang="lv-LV" b="1" dirty="0"/>
              <a:t>pārskatīt profesionālās izglītības programmu īstenošanas finansēšanas regulējumu</a:t>
            </a:r>
            <a:r>
              <a:rPr lang="lv-LV" dirty="0"/>
              <a:t>, tai skaitā vērtējot iespējas palielināt izmaksas uz vienu izglītojamo gadā un dienesta viesnīcu uzturēšanas izmaksas, un nodrošināt pilnveidotās sistēmas ieviešanu no </a:t>
            </a:r>
            <a:r>
              <a:rPr lang="lv-LV" b="1" dirty="0"/>
              <a:t>2024.gada </a:t>
            </a:r>
            <a:r>
              <a:rPr lang="lv-LV" b="1" dirty="0" smtClean="0"/>
              <a:t>19.septembrī.</a:t>
            </a:r>
          </a:p>
          <a:p>
            <a:pPr algn="just"/>
            <a:r>
              <a:rPr lang="lv-LV" b="1" dirty="0" smtClean="0"/>
              <a:t> </a:t>
            </a:r>
            <a:r>
              <a:rPr lang="lv-LV" b="1" dirty="0"/>
              <a:t>Ministru kabineta ārkārtas sēdē lēma piešķirt 2 931 919 </a:t>
            </a:r>
            <a:r>
              <a:rPr lang="lv-LV" b="1" dirty="0" err="1"/>
              <a:t>euro</a:t>
            </a:r>
            <a:r>
              <a:rPr lang="lv-LV" b="1" dirty="0"/>
              <a:t> profesionālās izglītības programmu finansējuma palielināšanai. Tie bija 20% no nepieciešamā finansējuma.</a:t>
            </a:r>
            <a:endParaRPr lang="en-US" dirty="0"/>
          </a:p>
          <a:p>
            <a:endParaRPr lang="en-US" dirty="0"/>
          </a:p>
        </p:txBody>
      </p:sp>
      <p:pic>
        <p:nvPicPr>
          <p:cNvPr id="4" name="Attēls 3"/>
          <p:cNvPicPr>
            <a:picLocks noChangeAspect="1"/>
          </p:cNvPicPr>
          <p:nvPr/>
        </p:nvPicPr>
        <p:blipFill>
          <a:blip r:embed="rId2"/>
          <a:stretch>
            <a:fillRect/>
          </a:stretch>
        </p:blipFill>
        <p:spPr>
          <a:xfrm>
            <a:off x="10350848" y="0"/>
            <a:ext cx="1841152" cy="1585097"/>
          </a:xfrm>
          <a:prstGeom prst="rect">
            <a:avLst/>
          </a:prstGeom>
        </p:spPr>
      </p:pic>
    </p:spTree>
    <p:extLst>
      <p:ext uri="{BB962C8B-B14F-4D97-AF65-F5344CB8AC3E}">
        <p14:creationId xmlns:p14="http://schemas.microsoft.com/office/powerpoint/2010/main" val="3727355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b="1" dirty="0" smtClean="0"/>
              <a:t>Profesionālās izglītības programmu finansēšanas jautājuma aktualitāte</a:t>
            </a:r>
            <a:endParaRPr lang="en-US" b="1" dirty="0"/>
          </a:p>
        </p:txBody>
      </p:sp>
      <p:sp>
        <p:nvSpPr>
          <p:cNvPr id="3" name="Satura vietturis 2"/>
          <p:cNvSpPr>
            <a:spLocks noGrp="1"/>
          </p:cNvSpPr>
          <p:nvPr>
            <p:ph idx="1"/>
          </p:nvPr>
        </p:nvSpPr>
        <p:spPr>
          <a:xfrm>
            <a:off x="425513" y="1825624"/>
            <a:ext cx="11307778" cy="4774351"/>
          </a:xfrm>
        </p:spPr>
        <p:txBody>
          <a:bodyPr>
            <a:normAutofit fontScale="92500"/>
          </a:bodyPr>
          <a:lstStyle/>
          <a:p>
            <a:pPr algn="just"/>
            <a:r>
              <a:rPr lang="lv-LV" b="1" dirty="0"/>
              <a:t>2024.gada 14.oktobrī</a:t>
            </a:r>
            <a:r>
              <a:rPr lang="lv-LV" dirty="0"/>
              <a:t> Ministru kabineta ārkārtas sēdē tika uzdots: Izglītības un zinātnes ministrijai sadarbībā ar sociālajiem un sadarbības partneriem līdz </a:t>
            </a:r>
            <a:r>
              <a:rPr lang="lv-LV" b="1" dirty="0"/>
              <a:t>2025. gada 31. maijam sagatavot priekšlikumus par profesionālās izglītības finansēšanas modeli</a:t>
            </a:r>
            <a:r>
              <a:rPr lang="lv-LV" dirty="0"/>
              <a:t>. Par nepieciešamo finansējumu lemt turpmāko gadu budžeta projekta sagatavošanas procesā, norādot konkrētus finanšu avotus. </a:t>
            </a:r>
            <a:endParaRPr lang="en-US" dirty="0"/>
          </a:p>
          <a:p>
            <a:pPr algn="just"/>
            <a:r>
              <a:rPr lang="lv-LV" b="1" dirty="0"/>
              <a:t>2024.gada decembrī</a:t>
            </a:r>
            <a:r>
              <a:rPr lang="lv-LV" dirty="0"/>
              <a:t> tika izveidota darba grupa par profesionālās izglītības finansēšanu. </a:t>
            </a:r>
            <a:r>
              <a:rPr lang="lv-LV" b="1" dirty="0"/>
              <a:t>Notika 21 sanāksme!</a:t>
            </a:r>
            <a:r>
              <a:rPr lang="lv-LV" dirty="0"/>
              <a:t> Divas reizes tika sniegti atzinumi par informatīvo ziņojumu, kuros bija būtiski iebildumi. </a:t>
            </a:r>
            <a:endParaRPr lang="en-US" dirty="0"/>
          </a:p>
          <a:p>
            <a:pPr algn="just"/>
            <a:r>
              <a:rPr lang="lv-LV" b="1" dirty="0" smtClean="0"/>
              <a:t>2025.gads</a:t>
            </a:r>
            <a:r>
              <a:rPr lang="lv-LV" dirty="0" smtClean="0"/>
              <a:t> Ekonomiskās </a:t>
            </a:r>
            <a:r>
              <a:rPr lang="lv-LV" dirty="0"/>
              <a:t>sadarbības un attīstības organizāciju (OECD) un Eiropas </a:t>
            </a:r>
            <a:r>
              <a:rPr lang="lv-LV" dirty="0" smtClean="0"/>
              <a:t>Komisijas </a:t>
            </a:r>
            <a:r>
              <a:rPr lang="lv-LV" dirty="0"/>
              <a:t>Eiropas Savienības finansētā Tehniskā atbalsta instrumenta </a:t>
            </a:r>
            <a:r>
              <a:rPr lang="lv-LV" dirty="0" smtClean="0"/>
              <a:t>projekts</a:t>
            </a:r>
            <a:r>
              <a:rPr lang="lv-LV" dirty="0"/>
              <a:t> </a:t>
            </a:r>
            <a:r>
              <a:rPr lang="en-US" dirty="0"/>
              <a:t>“Development of performance-based vocational education and training funding”</a:t>
            </a:r>
          </a:p>
          <a:p>
            <a:endParaRPr lang="en-US" dirty="0"/>
          </a:p>
        </p:txBody>
      </p:sp>
      <p:pic>
        <p:nvPicPr>
          <p:cNvPr id="4" name="Attēls 3"/>
          <p:cNvPicPr>
            <a:picLocks noChangeAspect="1"/>
          </p:cNvPicPr>
          <p:nvPr/>
        </p:nvPicPr>
        <p:blipFill>
          <a:blip r:embed="rId2"/>
          <a:stretch>
            <a:fillRect/>
          </a:stretch>
        </p:blipFill>
        <p:spPr>
          <a:xfrm>
            <a:off x="10350848" y="0"/>
            <a:ext cx="1841152" cy="1585097"/>
          </a:xfrm>
          <a:prstGeom prst="rect">
            <a:avLst/>
          </a:prstGeom>
        </p:spPr>
      </p:pic>
    </p:spTree>
    <p:extLst>
      <p:ext uri="{BB962C8B-B14F-4D97-AF65-F5344CB8AC3E}">
        <p14:creationId xmlns:p14="http://schemas.microsoft.com/office/powerpoint/2010/main" val="296954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38200" y="0"/>
            <a:ext cx="10515600" cy="1325563"/>
          </a:xfrm>
        </p:spPr>
        <p:txBody>
          <a:bodyPr/>
          <a:lstStyle/>
          <a:p>
            <a:pPr algn="ctr"/>
            <a:r>
              <a:rPr lang="lv-LV" b="1" dirty="0" smtClean="0">
                <a:latin typeface="Calibri" panose="020F0502020204030204" pitchFamily="34" charset="0"/>
                <a:cs typeface="Calibri" panose="020F0502020204030204" pitchFamily="34" charset="0"/>
              </a:rPr>
              <a:t>Inflācija pret nemainīgu finansējumu </a:t>
            </a:r>
            <a:endParaRPr lang="en-US" b="1" dirty="0">
              <a:latin typeface="Calibri" panose="020F0502020204030204" pitchFamily="34" charset="0"/>
              <a:cs typeface="Calibri" panose="020F0502020204030204" pitchFamily="34" charset="0"/>
            </a:endParaRPr>
          </a:p>
        </p:txBody>
      </p:sp>
      <p:pic>
        <p:nvPicPr>
          <p:cNvPr id="4" name="Satura vietturis 3"/>
          <p:cNvPicPr>
            <a:picLocks noGrp="1" noChangeAspect="1"/>
          </p:cNvPicPr>
          <p:nvPr>
            <p:ph idx="1"/>
          </p:nvPr>
        </p:nvPicPr>
        <p:blipFill>
          <a:blip r:embed="rId2"/>
          <a:stretch>
            <a:fillRect/>
          </a:stretch>
        </p:blipFill>
        <p:spPr>
          <a:xfrm>
            <a:off x="2907118" y="969746"/>
            <a:ext cx="6377764" cy="3672869"/>
          </a:xfrm>
          <a:prstGeom prst="rect">
            <a:avLst/>
          </a:prstGeom>
        </p:spPr>
      </p:pic>
      <p:pic>
        <p:nvPicPr>
          <p:cNvPr id="5" name="Attēls 4"/>
          <p:cNvPicPr>
            <a:picLocks noChangeAspect="1"/>
          </p:cNvPicPr>
          <p:nvPr/>
        </p:nvPicPr>
        <p:blipFill>
          <a:blip r:embed="rId3"/>
          <a:stretch>
            <a:fillRect/>
          </a:stretch>
        </p:blipFill>
        <p:spPr>
          <a:xfrm>
            <a:off x="2086824" y="4418583"/>
            <a:ext cx="8018352" cy="2188377"/>
          </a:xfrm>
          <a:prstGeom prst="rect">
            <a:avLst/>
          </a:prstGeom>
        </p:spPr>
      </p:pic>
      <p:pic>
        <p:nvPicPr>
          <p:cNvPr id="3" name="Attēls 2"/>
          <p:cNvPicPr>
            <a:picLocks noChangeAspect="1"/>
          </p:cNvPicPr>
          <p:nvPr/>
        </p:nvPicPr>
        <p:blipFill>
          <a:blip r:embed="rId4"/>
          <a:stretch>
            <a:fillRect/>
          </a:stretch>
        </p:blipFill>
        <p:spPr>
          <a:xfrm>
            <a:off x="10350848" y="0"/>
            <a:ext cx="1841152" cy="1585097"/>
          </a:xfrm>
          <a:prstGeom prst="rect">
            <a:avLst/>
          </a:prstGeom>
        </p:spPr>
      </p:pic>
    </p:spTree>
    <p:extLst>
      <p:ext uri="{BB962C8B-B14F-4D97-AF65-F5344CB8AC3E}">
        <p14:creationId xmlns:p14="http://schemas.microsoft.com/office/powerpoint/2010/main" val="265836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854AE3D-05ED-990F-C40E-F7DEBC358F8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xmlns="" id="{F33EF881-9ADD-FA4E-8E77-CBEE079FF798}"/>
              </a:ext>
            </a:extLst>
          </p:cNvPr>
          <p:cNvSpPr/>
          <p:nvPr/>
        </p:nvSpPr>
        <p:spPr>
          <a:xfrm>
            <a:off x="355600" y="2187494"/>
            <a:ext cx="5038676" cy="2265636"/>
          </a:xfrm>
          <a:prstGeom prst="rect">
            <a:avLst/>
          </a:prstGeom>
          <a:solidFill>
            <a:schemeClr val="accent2">
              <a:lumMod val="75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defRPr/>
            </a:pPr>
            <a:endParaRPr lang="x-none">
              <a:solidFill>
                <a:prstClr val="white"/>
              </a:solidFill>
              <a:latin typeface="Arial" panose="020B0604020202020204"/>
            </a:endParaRPr>
          </a:p>
        </p:txBody>
      </p:sp>
      <p:sp>
        <p:nvSpPr>
          <p:cNvPr id="8" name="Title 1">
            <a:extLst>
              <a:ext uri="{FF2B5EF4-FFF2-40B4-BE49-F238E27FC236}">
                <a16:creationId xmlns:a16="http://schemas.microsoft.com/office/drawing/2014/main" xmlns="" id="{1296D30C-8AC1-597C-F435-FA39BC12B6DC}"/>
              </a:ext>
            </a:extLst>
          </p:cNvPr>
          <p:cNvSpPr txBox="1">
            <a:spLocks/>
          </p:cNvSpPr>
          <p:nvPr/>
        </p:nvSpPr>
        <p:spPr>
          <a:xfrm>
            <a:off x="355600" y="180022"/>
            <a:ext cx="9215120" cy="1912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600"/>
              </a:lnSpc>
              <a:defRPr/>
            </a:pPr>
            <a:r>
              <a:rPr lang="en-US" sz="3600" b="1" dirty="0">
                <a:solidFill>
                  <a:srgbClr val="0E2841">
                    <a:lumMod val="50000"/>
                    <a:lumOff val="50000"/>
                  </a:srgbClr>
                </a:solidFill>
                <a:latin typeface="Arial" panose="020B0604020202020204" pitchFamily="34" charset="0"/>
                <a:cs typeface="Arial" panose="020B0604020202020204" pitchFamily="34" charset="0"/>
              </a:rPr>
              <a:t>Working conditions:</a:t>
            </a:r>
          </a:p>
          <a:p>
            <a:pPr>
              <a:lnSpc>
                <a:spcPts val="3600"/>
              </a:lnSpc>
              <a:defRPr/>
            </a:pPr>
            <a:r>
              <a:rPr lang="en-US" sz="3600" b="1" dirty="0">
                <a:solidFill>
                  <a:srgbClr val="0E2841">
                    <a:lumMod val="50000"/>
                    <a:lumOff val="50000"/>
                  </a:srgbClr>
                </a:solidFill>
                <a:latin typeface="Arial" panose="020B0604020202020204" pitchFamily="34" charset="0"/>
                <a:cs typeface="Arial" panose="020B0604020202020204" pitchFamily="34" charset="0"/>
              </a:rPr>
              <a:t>Heavy workload due to </a:t>
            </a:r>
            <a:r>
              <a:rPr lang="en-US" sz="3600" b="1" dirty="0">
                <a:solidFill>
                  <a:prstClr val="black"/>
                </a:solidFill>
                <a:latin typeface="Arial" panose="020B0604020202020204" pitchFamily="34" charset="0"/>
                <a:cs typeface="Arial" panose="020B0604020202020204" pitchFamily="34" charset="0"/>
              </a:rPr>
              <a:t>teacher shortages</a:t>
            </a:r>
            <a:endParaRPr lang="en-GB" sz="3600" b="1" dirty="0">
              <a:solidFill>
                <a:prstClr val="black"/>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F50AF217-0D3E-CC84-23F9-8F218E8C9DC3}"/>
              </a:ext>
            </a:extLst>
          </p:cNvPr>
          <p:cNvSpPr txBox="1"/>
          <p:nvPr/>
        </p:nvSpPr>
        <p:spPr>
          <a:xfrm>
            <a:off x="621558" y="2429499"/>
            <a:ext cx="3929011" cy="1815882"/>
          </a:xfrm>
          <a:prstGeom prst="rect">
            <a:avLst/>
          </a:prstGeom>
          <a:noFill/>
        </p:spPr>
        <p:txBody>
          <a:bodyPr wrap="square">
            <a:spAutoFit/>
          </a:bodyPr>
          <a:lstStyle/>
          <a:p>
            <a:pPr>
              <a:defRPr/>
            </a:pPr>
            <a:r>
              <a:rPr lang="en-GB" sz="4000" b="1" dirty="0">
                <a:solidFill>
                  <a:prstClr val="white"/>
                </a:solidFill>
                <a:latin typeface="Arial Black" panose="020B0604020202020204" pitchFamily="34" charset="0"/>
                <a:cs typeface="Arial Black" panose="020B0604020202020204" pitchFamily="34" charset="0"/>
              </a:rPr>
              <a:t>51% </a:t>
            </a:r>
          </a:p>
          <a:p>
            <a:pPr>
              <a:defRPr/>
            </a:pPr>
            <a:r>
              <a:rPr lang="en-GB" sz="2400" dirty="0">
                <a:solidFill>
                  <a:prstClr val="white"/>
                </a:solidFill>
                <a:latin typeface="Arial" panose="020B0604020202020204" pitchFamily="34" charset="0"/>
                <a:cs typeface="Arial" panose="020B0604020202020204" pitchFamily="34" charset="0"/>
              </a:rPr>
              <a:t>Took on additional tasks cause of teaching shortage at school</a:t>
            </a:r>
            <a:endParaRPr lang="en-GB" sz="2400" b="1" dirty="0">
              <a:solidFill>
                <a:prstClr val="white"/>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93DD67B5-17FF-6CB8-3849-96832A9A28D6}"/>
              </a:ext>
            </a:extLst>
          </p:cNvPr>
          <p:cNvSpPr txBox="1"/>
          <p:nvPr/>
        </p:nvSpPr>
        <p:spPr>
          <a:xfrm>
            <a:off x="272443" y="4547665"/>
            <a:ext cx="2786909" cy="1831271"/>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l="50000" t="50000" r="50000" b="50000"/>
            </a:path>
            <a:tileRect/>
          </a:gradFill>
        </p:spPr>
        <p:txBody>
          <a:bodyPr wrap="square">
            <a:spAutoFit/>
          </a:bodyPr>
          <a:lstStyle/>
          <a:p>
            <a:pPr algn="ctr">
              <a:defRPr/>
            </a:pPr>
            <a:r>
              <a:rPr lang="en-GB" sz="4000" b="1" dirty="0">
                <a:solidFill>
                  <a:prstClr val="white"/>
                </a:solidFill>
                <a:latin typeface="Arial Black" panose="020B0604020202020204" pitchFamily="34" charset="0"/>
                <a:cs typeface="Arial Black" panose="020B0604020202020204" pitchFamily="34" charset="0"/>
              </a:rPr>
              <a:t>37% </a:t>
            </a:r>
          </a:p>
          <a:p>
            <a:pPr algn="ctr">
              <a:defRPr/>
            </a:pPr>
            <a:r>
              <a:rPr lang="en-GB" sz="2400" dirty="0">
                <a:solidFill>
                  <a:prstClr val="white"/>
                </a:solidFill>
                <a:latin typeface="Arial" panose="020B0604020202020204" pitchFamily="34" charset="0"/>
                <a:cs typeface="Arial" panose="020B0604020202020204" pitchFamily="34" charset="0"/>
              </a:rPr>
              <a:t>have too many administrative tasks</a:t>
            </a:r>
          </a:p>
          <a:p>
            <a:pPr algn="ctr">
              <a:defRPr/>
            </a:pPr>
            <a:endParaRPr lang="en-GB" sz="100" b="1" dirty="0">
              <a:solidFill>
                <a:prstClr val="white"/>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xmlns="" id="{8785DC77-333F-99E1-F9C2-B11576EB5CA2}"/>
              </a:ext>
            </a:extLst>
          </p:cNvPr>
          <p:cNvGrpSpPr/>
          <p:nvPr/>
        </p:nvGrpSpPr>
        <p:grpSpPr>
          <a:xfrm>
            <a:off x="3325309" y="4487386"/>
            <a:ext cx="2123476" cy="1990553"/>
            <a:chOff x="4998333" y="899749"/>
            <a:chExt cx="2662347" cy="2660521"/>
          </a:xfrm>
        </p:grpSpPr>
        <p:sp>
          <p:nvSpPr>
            <p:cNvPr id="21" name="Rectangle 20">
              <a:extLst>
                <a:ext uri="{FF2B5EF4-FFF2-40B4-BE49-F238E27FC236}">
                  <a16:creationId xmlns:a16="http://schemas.microsoft.com/office/drawing/2014/main" xmlns="" id="{E18746F6-7883-ED13-2F8E-F591B4E14FE7}"/>
                </a:ext>
              </a:extLst>
            </p:cNvPr>
            <p:cNvSpPr/>
            <p:nvPr/>
          </p:nvSpPr>
          <p:spPr>
            <a:xfrm>
              <a:off x="4998333" y="899749"/>
              <a:ext cx="2662347" cy="2660521"/>
            </a:xfrm>
            <a:prstGeom prst="rect">
              <a:avLst/>
            </a:prstGeom>
            <a:gradFill>
              <a:gsLst>
                <a:gs pos="0">
                  <a:srgbClr val="7030A0"/>
                </a:gs>
                <a:gs pos="2025">
                  <a:srgbClr val="7232A2"/>
                </a:gs>
                <a:gs pos="83000">
                  <a:srgbClr val="BC77E2"/>
                </a:gs>
                <a:gs pos="75000">
                  <a:srgbClr val="BC77E2"/>
                </a:gs>
                <a:gs pos="100000">
                  <a:srgbClr val="7030A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x-none">
                <a:solidFill>
                  <a:prstClr val="white"/>
                </a:solidFill>
                <a:latin typeface="Arial" panose="020B0604020202020204"/>
              </a:endParaRPr>
            </a:p>
          </p:txBody>
        </p:sp>
        <p:sp>
          <p:nvSpPr>
            <p:cNvPr id="22" name="TextBox 21">
              <a:extLst>
                <a:ext uri="{FF2B5EF4-FFF2-40B4-BE49-F238E27FC236}">
                  <a16:creationId xmlns:a16="http://schemas.microsoft.com/office/drawing/2014/main" xmlns="" id="{0C41F6D8-2294-EAD8-E8C9-105D60F2D913}"/>
                </a:ext>
              </a:extLst>
            </p:cNvPr>
            <p:cNvSpPr txBox="1"/>
            <p:nvPr/>
          </p:nvSpPr>
          <p:spPr>
            <a:xfrm>
              <a:off x="5069825" y="1070527"/>
              <a:ext cx="2590855" cy="2427060"/>
            </a:xfrm>
            <a:prstGeom prst="rect">
              <a:avLst/>
            </a:prstGeom>
            <a:noFill/>
          </p:spPr>
          <p:txBody>
            <a:bodyPr wrap="square">
              <a:spAutoFit/>
            </a:bodyPr>
            <a:lstStyle/>
            <a:p>
              <a:pPr algn="ctr">
                <a:defRPr/>
              </a:pPr>
              <a:r>
                <a:rPr lang="en-GB" sz="4000" b="1" dirty="0">
                  <a:solidFill>
                    <a:prstClr val="white"/>
                  </a:solidFill>
                  <a:latin typeface="Arial Black" panose="020B0604020202020204" pitchFamily="34" charset="0"/>
                  <a:cs typeface="Arial Black" panose="020B0604020202020204" pitchFamily="34" charset="0"/>
                </a:rPr>
                <a:t>31% </a:t>
              </a:r>
            </a:p>
            <a:p>
              <a:pPr algn="ctr">
                <a:defRPr/>
              </a:pPr>
              <a:r>
                <a:rPr lang="en-GB" sz="2400" dirty="0">
                  <a:solidFill>
                    <a:prstClr val="white"/>
                  </a:solidFill>
                  <a:latin typeface="Arial" panose="020B0604020202020204" pitchFamily="34" charset="0"/>
                  <a:cs typeface="Arial" panose="020B0604020202020204" pitchFamily="34" charset="0"/>
                </a:rPr>
                <a:t>say they have too much work</a:t>
              </a:r>
              <a:endParaRPr lang="en-GB" sz="2400" b="1" dirty="0">
                <a:solidFill>
                  <a:prstClr val="white"/>
                </a:solidFill>
                <a:latin typeface="Arial" panose="020B0604020202020204" pitchFamily="34" charset="0"/>
                <a:cs typeface="Arial" panose="020B0604020202020204" pitchFamily="34" charset="0"/>
              </a:endParaRPr>
            </a:p>
          </p:txBody>
        </p:sp>
      </p:grpSp>
      <p:pic>
        <p:nvPicPr>
          <p:cNvPr id="15" name="Picture 14">
            <a:extLst>
              <a:ext uri="{FF2B5EF4-FFF2-40B4-BE49-F238E27FC236}">
                <a16:creationId xmlns:a16="http://schemas.microsoft.com/office/drawing/2014/main" xmlns="" id="{CFF122A3-B1FF-AD04-1B2F-9F91BB956E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5694" y="148658"/>
            <a:ext cx="1457362" cy="794012"/>
          </a:xfrm>
          <a:prstGeom prst="rect">
            <a:avLst/>
          </a:prstGeom>
        </p:spPr>
      </p:pic>
      <p:pic>
        <p:nvPicPr>
          <p:cNvPr id="3" name="Attēls 2"/>
          <p:cNvPicPr>
            <a:picLocks noChangeAspect="1"/>
          </p:cNvPicPr>
          <p:nvPr/>
        </p:nvPicPr>
        <p:blipFill>
          <a:blip r:embed="rId4"/>
          <a:stretch>
            <a:fillRect/>
          </a:stretch>
        </p:blipFill>
        <p:spPr>
          <a:xfrm>
            <a:off x="5583053" y="2187494"/>
            <a:ext cx="6258798" cy="3620005"/>
          </a:xfrm>
          <a:prstGeom prst="rect">
            <a:avLst/>
          </a:prstGeom>
        </p:spPr>
      </p:pic>
    </p:spTree>
    <p:extLst>
      <p:ext uri="{BB962C8B-B14F-4D97-AF65-F5344CB8AC3E}">
        <p14:creationId xmlns:p14="http://schemas.microsoft.com/office/powerpoint/2010/main" val="3089058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dgm="http://schemas.openxmlformats.org/drawingml/2006/diagram" xmlns:p14="http://schemas.microsoft.com/office/powerpoint/2010/main" xmlns="" id="{2F3391D7-3AA4-47D7-B754-3FE43E359CE9}"/>
              </a:ext>
            </a:extLst>
          </p:cNvPr>
          <p:cNvSpPr>
            <a:spLocks noGrp="1"/>
          </p:cNvSpPr>
          <p:nvPr>
            <p:ph type="title"/>
          </p:nvPr>
        </p:nvSpPr>
        <p:spPr>
          <a:xfrm>
            <a:off x="500743" y="18255"/>
            <a:ext cx="10515600" cy="1325563"/>
          </a:xfrm>
        </p:spPr>
        <p:txBody>
          <a:bodyPr anchor="ctr">
            <a:normAutofit/>
          </a:bodyPr>
          <a:lstStyle/>
          <a:p>
            <a:pPr algn="ctr">
              <a:lnSpc>
                <a:spcPts val="3600"/>
              </a:lnSpc>
            </a:pPr>
            <a:r>
              <a:rPr lang="lv-LV" sz="3600" b="1" dirty="0" smtClean="0">
                <a:solidFill>
                  <a:schemeClr val="tx2">
                    <a:lumMod val="50000"/>
                    <a:lumOff val="50000"/>
                  </a:schemeClr>
                </a:solidFill>
                <a:latin typeface="Arial" panose="020B0604020202020204" pitchFamily="34" charset="0"/>
                <a:cs typeface="Arial" panose="020B0604020202020204" pitchFamily="34" charset="0"/>
              </a:rPr>
              <a:t>Aptaujāto skolotāju pašsajūta</a:t>
            </a:r>
            <a:endParaRPr lang="en-GB" sz="3600" b="1" dirty="0">
              <a:solidFill>
                <a:schemeClr val="tx2">
                  <a:lumMod val="50000"/>
                  <a:lumOff val="50000"/>
                </a:schemeClr>
              </a:solidFill>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xmlns:dgm="http://schemas.openxmlformats.org/drawingml/2006/diagram" xmlns:p14="http://schemas.microsoft.com/office/powerpoint/2010/main" xmlns="" id="{240C2F89-D9D8-79C5-85D4-FEF7684788AE}"/>
              </a:ext>
            </a:extLst>
          </p:cNvPr>
          <p:cNvGraphicFramePr>
            <a:graphicFrameLocks noGrp="1"/>
          </p:cNvGraphicFramePr>
          <p:nvPr>
            <p:ph idx="1"/>
            <p:extLst/>
          </p:nvPr>
        </p:nvGraphicFramePr>
        <p:xfrm>
          <a:off x="500743" y="1295400"/>
          <a:ext cx="10853057" cy="488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ttēls 2"/>
          <p:cNvPicPr>
            <a:picLocks noChangeAspect="1"/>
          </p:cNvPicPr>
          <p:nvPr/>
        </p:nvPicPr>
        <p:blipFill>
          <a:blip r:embed="rId8"/>
          <a:stretch>
            <a:fillRect/>
          </a:stretch>
        </p:blipFill>
        <p:spPr>
          <a:xfrm>
            <a:off x="10350848" y="18255"/>
            <a:ext cx="1841152" cy="1585097"/>
          </a:xfrm>
          <a:prstGeom prst="rect">
            <a:avLst/>
          </a:prstGeom>
        </p:spPr>
      </p:pic>
    </p:spTree>
    <p:extLst>
      <p:ext uri="{BB962C8B-B14F-4D97-AF65-F5344CB8AC3E}">
        <p14:creationId xmlns:p14="http://schemas.microsoft.com/office/powerpoint/2010/main" val="3502634635"/>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689</Words>
  <Application>Microsoft Office PowerPoint</Application>
  <PresentationFormat>Platekrāna</PresentationFormat>
  <Paragraphs>68</Paragraphs>
  <Slides>13</Slides>
  <Notes>4</Notes>
  <HiddenSlides>0</HiddenSlides>
  <MMClips>0</MMClips>
  <ScaleCrop>false</ScaleCrop>
  <HeadingPairs>
    <vt:vector size="6" baseType="variant">
      <vt:variant>
        <vt:lpstr>Lietotie fonti</vt:lpstr>
      </vt:variant>
      <vt:variant>
        <vt:i4>6</vt:i4>
      </vt:variant>
      <vt:variant>
        <vt:lpstr>Dizains</vt:lpstr>
      </vt:variant>
      <vt:variant>
        <vt:i4>5</vt:i4>
      </vt:variant>
      <vt:variant>
        <vt:lpstr>Slaidu virsraksti</vt:lpstr>
      </vt:variant>
      <vt:variant>
        <vt:i4>13</vt:i4>
      </vt:variant>
    </vt:vector>
  </HeadingPairs>
  <TitlesOfParts>
    <vt:vector size="24" baseType="lpstr">
      <vt:lpstr>Aptos</vt:lpstr>
      <vt:lpstr>Aptos Display</vt:lpstr>
      <vt:lpstr>Arial</vt:lpstr>
      <vt:lpstr>Arial Black</vt:lpstr>
      <vt:lpstr>Calibri</vt:lpstr>
      <vt:lpstr>Calibri Light</vt:lpstr>
      <vt:lpstr>Office dizains</vt:lpstr>
      <vt:lpstr>Office Theme</vt:lpstr>
      <vt:lpstr>1_Office Theme</vt:lpstr>
      <vt:lpstr>2_Office Theme</vt:lpstr>
      <vt:lpstr>3_Office Theme</vt:lpstr>
      <vt:lpstr>PowerPoint prezentācija</vt:lpstr>
      <vt:lpstr>Valsts kontroles ziņojums  “Profesionālā vidējā izglītība – vai kļuvusi pievilcīgāka un sagatavo valstī pieprasītus speciālistus?” 04.09.2020. </vt:lpstr>
      <vt:lpstr>Valsts kontroles ziņojums  “Profesionālā vidējā izglītība – vai kļuvusi pievilcīgāka un sagatavo valstī pieprasītus speciālistus?” 04.09.2020. </vt:lpstr>
      <vt:lpstr>Valsts kontroles ziņojums  “Profesionālā vidējā izglītība – vai kļuvusi pievilcīgāka un sagatavo valstī pieprasītus speciālistus?” 04.09.2020. </vt:lpstr>
      <vt:lpstr>Profesionālās izglītības programmu finansēšanas jautājuma aktualitāte</vt:lpstr>
      <vt:lpstr>Profesionālās izglītības programmu finansēšanas jautājuma aktualitāte</vt:lpstr>
      <vt:lpstr>Inflācija pret nemainīgu finansējumu </vt:lpstr>
      <vt:lpstr>PowerPoint prezentācija</vt:lpstr>
      <vt:lpstr>Aptaujāto skolotāju pašsajūta</vt:lpstr>
      <vt:lpstr>Profesionālās izglītības programmu finansēšanas jautājuma aktualitāte</vt:lpstr>
      <vt:lpstr>Profesionālās izglītības programmu finansēšanas jautājuma aktualitāte</vt:lpstr>
      <vt:lpstr>PowerPoint prezentācija</vt:lpstr>
      <vt:lpstr>PowerPoint prezentācija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Profesionālās izglītības finansēšanu un pedagogu pieejamība</dc:title>
  <dc:creator>Microsoft konts</dc:creator>
  <cp:lastModifiedBy>Microsoft konts</cp:lastModifiedBy>
  <cp:revision>15</cp:revision>
  <dcterms:created xsi:type="dcterms:W3CDTF">2026-06-04T18:53:55Z</dcterms:created>
  <dcterms:modified xsi:type="dcterms:W3CDTF">2026-06-05T20:24:14Z</dcterms:modified>
</cp:coreProperties>
</file>