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7" r:id="rId2"/>
    <p:sldId id="258" r:id="rId3"/>
    <p:sldId id="261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70" r:id="rId14"/>
    <p:sldId id="268" r:id="rId15"/>
    <p:sldId id="271" r:id="rId16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C7AB8-3FF2-4770-8155-DDA3C6283DBB}" type="datetimeFigureOut">
              <a:rPr lang="lv-LV" smtClean="0"/>
              <a:t>2021.01.21.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3EE8138-B536-4E7D-B176-E657E261090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8668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C7AB8-3FF2-4770-8155-DDA3C6283DBB}" type="datetimeFigureOut">
              <a:rPr lang="lv-LV" smtClean="0"/>
              <a:t>2021.01.21.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3EE8138-B536-4E7D-B176-E657E261090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82806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C7AB8-3FF2-4770-8155-DDA3C6283DBB}" type="datetimeFigureOut">
              <a:rPr lang="lv-LV" smtClean="0"/>
              <a:t>2021.01.21.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3EE8138-B536-4E7D-B176-E657E261090A}" type="slidenum">
              <a:rPr lang="lv-LV" smtClean="0"/>
              <a:t>‹#›</a:t>
            </a:fld>
            <a:endParaRPr lang="lv-LV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413284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C7AB8-3FF2-4770-8155-DDA3C6283DBB}" type="datetimeFigureOut">
              <a:rPr lang="lv-LV" smtClean="0"/>
              <a:t>2021.01.21.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3EE8138-B536-4E7D-B176-E657E261090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750034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C7AB8-3FF2-4770-8155-DDA3C6283DBB}" type="datetimeFigureOut">
              <a:rPr lang="lv-LV" smtClean="0"/>
              <a:t>2021.01.21.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3EE8138-B536-4E7D-B176-E657E261090A}" type="slidenum">
              <a:rPr lang="lv-LV" smtClean="0"/>
              <a:t>‹#›</a:t>
            </a:fld>
            <a:endParaRPr lang="lv-LV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441996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C7AB8-3FF2-4770-8155-DDA3C6283DBB}" type="datetimeFigureOut">
              <a:rPr lang="lv-LV" smtClean="0"/>
              <a:t>2021.01.21.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3EE8138-B536-4E7D-B176-E657E261090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581434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C7AB8-3FF2-4770-8155-DDA3C6283DBB}" type="datetimeFigureOut">
              <a:rPr lang="lv-LV" smtClean="0"/>
              <a:t>2021.01.21.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E8138-B536-4E7D-B176-E657E261090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857272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C7AB8-3FF2-4770-8155-DDA3C6283DBB}" type="datetimeFigureOut">
              <a:rPr lang="lv-LV" smtClean="0"/>
              <a:t>2021.01.21.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E8138-B536-4E7D-B176-E657E261090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27242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C7AB8-3FF2-4770-8155-DDA3C6283DBB}" type="datetimeFigureOut">
              <a:rPr lang="lv-LV" smtClean="0"/>
              <a:t>2021.01.21.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E8138-B536-4E7D-B176-E657E261090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20930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C7AB8-3FF2-4770-8155-DDA3C6283DBB}" type="datetimeFigureOut">
              <a:rPr lang="lv-LV" smtClean="0"/>
              <a:t>2021.01.21.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3EE8138-B536-4E7D-B176-E657E261090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29726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C7AB8-3FF2-4770-8155-DDA3C6283DBB}" type="datetimeFigureOut">
              <a:rPr lang="lv-LV" smtClean="0"/>
              <a:t>2021.01.21.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3EE8138-B536-4E7D-B176-E657E261090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64509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C7AB8-3FF2-4770-8155-DDA3C6283DBB}" type="datetimeFigureOut">
              <a:rPr lang="lv-LV" smtClean="0"/>
              <a:t>2021.01.21.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3EE8138-B536-4E7D-B176-E657E261090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20376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C7AB8-3FF2-4770-8155-DDA3C6283DBB}" type="datetimeFigureOut">
              <a:rPr lang="lv-LV" smtClean="0"/>
              <a:t>2021.01.21.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E8138-B536-4E7D-B176-E657E261090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76225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C7AB8-3FF2-4770-8155-DDA3C6283DBB}" type="datetimeFigureOut">
              <a:rPr lang="lv-LV" smtClean="0"/>
              <a:t>2021.01.21.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E8138-B536-4E7D-B176-E657E261090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77946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C7AB8-3FF2-4770-8155-DDA3C6283DBB}" type="datetimeFigureOut">
              <a:rPr lang="lv-LV" smtClean="0"/>
              <a:t>2021.01.21.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E8138-B536-4E7D-B176-E657E261090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37463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C7AB8-3FF2-4770-8155-DDA3C6283DBB}" type="datetimeFigureOut">
              <a:rPr lang="lv-LV" smtClean="0"/>
              <a:t>2021.01.21.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3EE8138-B536-4E7D-B176-E657E261090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29732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8C7AB8-3FF2-4770-8155-DDA3C6283DBB}" type="datetimeFigureOut">
              <a:rPr lang="lv-LV" smtClean="0"/>
              <a:t>2021.01.21.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3EE8138-B536-4E7D-B176-E657E261090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95387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zdevumi.lv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lv-LV" sz="2400" dirty="0" smtClean="0"/>
              <a:t>Skolēnu dienas ritms;</a:t>
            </a:r>
          </a:p>
          <a:p>
            <a:r>
              <a:rPr lang="lv-LV" sz="2400" dirty="0" smtClean="0"/>
              <a:t>Konsultācijas;</a:t>
            </a:r>
          </a:p>
          <a:p>
            <a:r>
              <a:rPr lang="lv-LV" sz="2400" dirty="0" smtClean="0"/>
              <a:t>Noteikumi stundā un problēmu risināšana;</a:t>
            </a:r>
          </a:p>
          <a:p>
            <a:r>
              <a:rPr lang="lv-LV" sz="2400" dirty="0" smtClean="0"/>
              <a:t>Mācīšana un mācīšanās forma</a:t>
            </a:r>
          </a:p>
          <a:p>
            <a:r>
              <a:rPr lang="lv-LV" sz="2400" dirty="0" smtClean="0"/>
              <a:t>Tematiskais atsegums;</a:t>
            </a:r>
          </a:p>
          <a:p>
            <a:r>
              <a:rPr lang="lv-LV" sz="2400" dirty="0" smtClean="0"/>
              <a:t>Vērtēšana;</a:t>
            </a:r>
          </a:p>
          <a:p>
            <a:r>
              <a:rPr lang="lv-LV" sz="2400" dirty="0" smtClean="0"/>
              <a:t> Vecāku līdzdalība</a:t>
            </a:r>
          </a:p>
        </p:txBody>
      </p:sp>
    </p:spTree>
    <p:extLst>
      <p:ext uri="{BB962C8B-B14F-4D97-AF65-F5344CB8AC3E}">
        <p14:creationId xmlns:p14="http://schemas.microsoft.com/office/powerpoint/2010/main" val="3419775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4397744"/>
              </p:ext>
            </p:extLst>
          </p:nvPr>
        </p:nvGraphicFramePr>
        <p:xfrm>
          <a:off x="1786101" y="295835"/>
          <a:ext cx="8915400" cy="64196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8850"/>
                <a:gridCol w="2228850"/>
                <a:gridCol w="2228850"/>
                <a:gridCol w="2228850"/>
              </a:tblGrid>
              <a:tr h="1573306">
                <a:tc>
                  <a:txBody>
                    <a:bodyPr/>
                    <a:lstStyle/>
                    <a:p>
                      <a:r>
                        <a:rPr lang="lv-LV" dirty="0" smtClean="0"/>
                        <a:t>Tēma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Forma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Sasniedzamais</a:t>
                      </a:r>
                      <a:r>
                        <a:rPr lang="lv-LV" baseline="0" dirty="0" smtClean="0"/>
                        <a:t> rezultāts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Piezīmes</a:t>
                      </a:r>
                      <a:endParaRPr lang="lv-LV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 smtClean="0"/>
                        <a:t>Papīra plastika. Putns.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Tiešsaiste.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Pēc dotām</a:t>
                      </a:r>
                      <a:r>
                        <a:rPr lang="lv-LV" baseline="0" dirty="0" smtClean="0"/>
                        <a:t> norādēm prot izlocīt putnu.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Locīsim putnus. Darbam sagatavo baltu vai </a:t>
                      </a:r>
                      <a:r>
                        <a:rPr lang="lv-LV" dirty="0" err="1" smtClean="0"/>
                        <a:t>krāsainu,raibu</a:t>
                      </a:r>
                      <a:r>
                        <a:rPr lang="lv-LV" dirty="0" smtClean="0"/>
                        <a:t> papīru. Locīšanai der arī lapas no nevajadzīgiem </a:t>
                      </a:r>
                      <a:r>
                        <a:rPr lang="lv-LV" dirty="0" err="1" smtClean="0"/>
                        <a:t>žurnāliem,avīzēm</a:t>
                      </a:r>
                      <a:r>
                        <a:rPr lang="lv-LV" dirty="0" smtClean="0"/>
                        <a:t>. Šķēres, līmi un noderēs arī </a:t>
                      </a:r>
                      <a:r>
                        <a:rPr lang="lv-LV" dirty="0" err="1" smtClean="0"/>
                        <a:t>flomasteri</a:t>
                      </a:r>
                      <a:r>
                        <a:rPr lang="lv-LV" dirty="0" smtClean="0"/>
                        <a:t>.</a:t>
                      </a:r>
                      <a:endParaRPr lang="lv-LV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 smtClean="0"/>
                        <a:t>Savstarpējās attiecības starp </a:t>
                      </a:r>
                      <a:r>
                        <a:rPr lang="lv-LV" dirty="0" err="1" smtClean="0"/>
                        <a:t>klasesbiedriem</a:t>
                      </a:r>
                      <a:r>
                        <a:rPr lang="lv-LV" dirty="0" smtClean="0"/>
                        <a:t>. Saziņa.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Tiešsaiste.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Iepriecina</a:t>
                      </a:r>
                      <a:r>
                        <a:rPr lang="lv-LV" baseline="0" dirty="0" smtClean="0"/>
                        <a:t> </a:t>
                      </a:r>
                      <a:r>
                        <a:rPr lang="lv-LV" dirty="0" err="1" smtClean="0"/>
                        <a:t>klasesbiedru</a:t>
                      </a:r>
                      <a:r>
                        <a:rPr lang="lv-LV" dirty="0" smtClean="0"/>
                        <a:t> nosūtot vēstuli un atbildot uz saņemto vēstuli.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Izlozēsim kurš kuram sūtīs vēstuli ar jaukiem vārdiem. Vēstuli sūtīsiet e-klases pastā.</a:t>
                      </a:r>
                      <a:endParaRPr lang="lv-LV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096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 smtClean="0"/>
              <a:t>Vērtēšana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4000" dirty="0" smtClean="0"/>
              <a:t>Notiek procentuāli</a:t>
            </a:r>
          </a:p>
          <a:p>
            <a:r>
              <a:rPr lang="lv-LV" sz="4000" dirty="0" smtClean="0"/>
              <a:t>Nedēļas beigās tiek atspoguļots e-klasē</a:t>
            </a:r>
          </a:p>
          <a:p>
            <a:r>
              <a:rPr lang="lv-LV" sz="4000" dirty="0" smtClean="0"/>
              <a:t>Gala rezultātu neietekmē</a:t>
            </a:r>
            <a:endParaRPr lang="lv-LV" sz="4000" dirty="0"/>
          </a:p>
        </p:txBody>
      </p:sp>
    </p:spTree>
    <p:extLst>
      <p:ext uri="{BB962C8B-B14F-4D97-AF65-F5344CB8AC3E}">
        <p14:creationId xmlns:p14="http://schemas.microsoft.com/office/powerpoint/2010/main" val="2548721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9128695"/>
              </p:ext>
            </p:extLst>
          </p:nvPr>
        </p:nvGraphicFramePr>
        <p:xfrm>
          <a:off x="3267637" y="2170858"/>
          <a:ext cx="6191302" cy="4391306"/>
        </p:xfrm>
        <a:graphic>
          <a:graphicData uri="http://schemas.openxmlformats.org/drawingml/2006/table">
            <a:tbl>
              <a:tblPr firstRow="1" firstCol="1" bandRow="1"/>
              <a:tblGrid>
                <a:gridCol w="1238111"/>
                <a:gridCol w="1238111"/>
                <a:gridCol w="1238111"/>
                <a:gridCol w="1238111"/>
                <a:gridCol w="1238858"/>
              </a:tblGrid>
              <a:tr h="9458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Vārds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MG 6.uzd. 139.lpp Jautājumi par lasīto tekstu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5 punkti</a:t>
                      </a:r>
                      <a:endParaRPr lang="lv-LV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MG 11. 144.lpp Apraksts par Zaķi Ģelzi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 punkti</a:t>
                      </a:r>
                      <a:endParaRPr lang="lv-LV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Tautasdziesmas skaitīšana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3punkti</a:t>
                      </a:r>
                      <a:endParaRPr lang="lv-LV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KOPĀ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 PUNKTI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4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Reinis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4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Ralfs F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4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Ralfs G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4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Gustavs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4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Anna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4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Beāte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4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Roberts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4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Patrīcija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4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Alise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4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Klāvs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4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Kristians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4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Deniss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3p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4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Uvis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4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Domeniks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4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Haralds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12p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4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Ignats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0p.</a:t>
                      </a:r>
                      <a:endParaRPr lang="lv-LV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4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Nika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5p.</a:t>
                      </a:r>
                      <a:endParaRPr lang="lv-LV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4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Emīls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3p.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14p</a:t>
                      </a:r>
                    </a:p>
                  </a:txBody>
                  <a:tcPr marL="62801" marR="62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1662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Procentu atspoguļojums e-klasē</a:t>
            </a:r>
            <a:endParaRPr lang="lv-LV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7328" y="1557057"/>
            <a:ext cx="5903259" cy="49513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78913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 smtClean="0"/>
              <a:t>Vecāku iesaiste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4000" dirty="0" smtClean="0"/>
              <a:t>Atbalstoša </a:t>
            </a:r>
            <a:r>
              <a:rPr lang="lv-LV" sz="4000" dirty="0"/>
              <a:t>ir vecāku pozitīvā attieksme šajā </a:t>
            </a:r>
            <a:r>
              <a:rPr lang="lv-LV" sz="4000" dirty="0" smtClean="0"/>
              <a:t>procesā.</a:t>
            </a:r>
            <a:endParaRPr lang="lv-LV" sz="4000" dirty="0"/>
          </a:p>
        </p:txBody>
      </p:sp>
    </p:spTree>
    <p:extLst>
      <p:ext uri="{BB962C8B-B14F-4D97-AF65-F5344CB8AC3E}">
        <p14:creationId xmlns:p14="http://schemas.microsoft.com/office/powerpoint/2010/main" val="1340214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lv-LV" sz="7200" dirty="0" smtClean="0"/>
              <a:t>Paldies par uzmanību!</a:t>
            </a:r>
            <a:endParaRPr lang="lv-LV" sz="7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559934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 smtClean="0"/>
              <a:t>Dienas ritms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sz="2800" dirty="0" smtClean="0"/>
              <a:t>Plkst. 8.45 – 9.00 iepazīšanās ar dienas plānu</a:t>
            </a:r>
          </a:p>
          <a:p>
            <a:r>
              <a:rPr lang="lv-LV" sz="2800" dirty="0" smtClean="0"/>
              <a:t>Mācību stundas līdz plkst.14.00</a:t>
            </a:r>
          </a:p>
          <a:p>
            <a:pPr marL="0" indent="0">
              <a:buNone/>
            </a:pPr>
            <a:endParaRPr lang="lv-LV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1676826"/>
              </p:ext>
            </p:extLst>
          </p:nvPr>
        </p:nvGraphicFramePr>
        <p:xfrm>
          <a:off x="2314388" y="3315342"/>
          <a:ext cx="8127999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/>
                <a:gridCol w="2709333"/>
                <a:gridCol w="2709333"/>
              </a:tblGrid>
              <a:tr h="370840"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STUNDA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Pedagogs</a:t>
                      </a:r>
                      <a:endParaRPr lang="lv-LV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 smtClean="0"/>
                        <a:t>8.45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Saruna ar klases audzinātāju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Monta </a:t>
                      </a:r>
                      <a:r>
                        <a:rPr lang="lv-LV" dirty="0" err="1" smtClean="0"/>
                        <a:t>Malkause</a:t>
                      </a:r>
                      <a:endParaRPr lang="lv-LV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 smtClean="0"/>
                        <a:t>9.00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Klases stunda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Monta </a:t>
                      </a:r>
                      <a:r>
                        <a:rPr lang="lv-LV" dirty="0" err="1" smtClean="0"/>
                        <a:t>Malkause</a:t>
                      </a:r>
                      <a:endParaRPr lang="lv-LV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 smtClean="0"/>
                        <a:t>10.00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Angļu valoda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Agnese</a:t>
                      </a:r>
                      <a:r>
                        <a:rPr lang="lv-LV" baseline="0" dirty="0" smtClean="0"/>
                        <a:t> Zīle</a:t>
                      </a:r>
                      <a:endParaRPr lang="lv-LV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 smtClean="0"/>
                        <a:t>11.00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Latviešu valoda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Monta </a:t>
                      </a:r>
                      <a:r>
                        <a:rPr lang="lv-LV" dirty="0" err="1" smtClean="0"/>
                        <a:t>Malkause</a:t>
                      </a:r>
                      <a:endParaRPr lang="lv-LV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 smtClean="0"/>
                        <a:t>12.00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Pusdienu pauze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 smtClean="0"/>
                        <a:t>13.00</a:t>
                      </a:r>
                      <a:r>
                        <a:rPr lang="lv-LV" baseline="0" dirty="0" smtClean="0"/>
                        <a:t> 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err="1" smtClean="0"/>
                        <a:t>Dabaszinības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Monta </a:t>
                      </a:r>
                      <a:r>
                        <a:rPr lang="lv-LV" dirty="0" err="1" smtClean="0"/>
                        <a:t>Malkause</a:t>
                      </a:r>
                      <a:endParaRPr lang="lv-LV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4716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 smtClean="0"/>
              <a:t>Reģistrācija dienai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sz="2800" dirty="0" smtClean="0"/>
              <a:t>Katru rītu līdz plkst.10.00 skolēns aizpilda reģistrēšanās anketu (vārds, uzvārds, klase)</a:t>
            </a:r>
          </a:p>
          <a:p>
            <a:endParaRPr lang="lv-LV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6905514"/>
              </p:ext>
            </p:extLst>
          </p:nvPr>
        </p:nvGraphicFramePr>
        <p:xfrm>
          <a:off x="2489200" y="3466151"/>
          <a:ext cx="81280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lv-LV" dirty="0" smtClean="0"/>
                        <a:t>Vārds,</a:t>
                      </a:r>
                      <a:r>
                        <a:rPr lang="lv-LV" baseline="0" dirty="0" smtClean="0"/>
                        <a:t> uzvārds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19.01.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20.01.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21.01.</a:t>
                      </a:r>
                      <a:endParaRPr lang="lv-LV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 smtClean="0"/>
                        <a:t>Jānis</a:t>
                      </a:r>
                      <a:r>
                        <a:rPr lang="lv-LV" baseline="0" dirty="0" smtClean="0"/>
                        <a:t> 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X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x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 smtClean="0"/>
                        <a:t>Elizabete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x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501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 smtClean="0"/>
              <a:t>Konsultācijas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lv-LV" dirty="0" smtClean="0"/>
          </a:p>
          <a:p>
            <a:pPr algn="r"/>
            <a:endParaRPr lang="lv-LV" dirty="0"/>
          </a:p>
          <a:p>
            <a:pPr algn="r"/>
            <a:endParaRPr lang="lv-LV" dirty="0" smtClean="0"/>
          </a:p>
          <a:p>
            <a:pPr marL="0" indent="0" algn="r">
              <a:buNone/>
            </a:pPr>
            <a:endParaRPr lang="lv-LV" dirty="0" smtClean="0"/>
          </a:p>
          <a:p>
            <a:pPr marL="0" indent="0" algn="r">
              <a:buNone/>
            </a:pPr>
            <a:endParaRPr lang="lv-LV" dirty="0" smtClean="0"/>
          </a:p>
          <a:p>
            <a:r>
              <a:rPr lang="lv-LV" sz="4000" dirty="0" smtClean="0"/>
              <a:t>Papildus laiks nepadarītajiem darbiem!</a:t>
            </a:r>
          </a:p>
          <a:p>
            <a:pPr marL="0" indent="0">
              <a:buNone/>
            </a:pPr>
            <a:endParaRPr lang="lv-LV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0622068"/>
              </p:ext>
            </p:extLst>
          </p:nvPr>
        </p:nvGraphicFramePr>
        <p:xfrm>
          <a:off x="820271" y="1389634"/>
          <a:ext cx="10986246" cy="20687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917"/>
                <a:gridCol w="1801906"/>
                <a:gridCol w="1615568"/>
                <a:gridCol w="1775356"/>
                <a:gridCol w="1385165"/>
                <a:gridCol w="1753559"/>
                <a:gridCol w="1363775"/>
              </a:tblGrid>
              <a:tr h="880030">
                <a:tc>
                  <a:txBody>
                    <a:bodyPr/>
                    <a:lstStyle/>
                    <a:p>
                      <a:r>
                        <a:rPr lang="lv-LV" dirty="0" smtClean="0"/>
                        <a:t>Skolotājs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Mācību priekšmets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Pirmdiena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Otrdiena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Trešdiena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Ceturtdiena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Piektdiena</a:t>
                      </a:r>
                      <a:endParaRPr lang="lv-LV" dirty="0"/>
                    </a:p>
                  </a:txBody>
                  <a:tcPr/>
                </a:tc>
              </a:tr>
              <a:tr h="356900">
                <a:tc>
                  <a:txBody>
                    <a:bodyPr/>
                    <a:lstStyle/>
                    <a:p>
                      <a:r>
                        <a:rPr lang="lv-LV" dirty="0" smtClean="0"/>
                        <a:t>Monta </a:t>
                      </a:r>
                      <a:r>
                        <a:rPr lang="lv-LV" dirty="0" err="1" smtClean="0"/>
                        <a:t>Malkause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Matemātika </a:t>
                      </a:r>
                      <a:r>
                        <a:rPr lang="lv-LV" dirty="0" err="1" smtClean="0"/>
                        <a:t>lav.val</a:t>
                      </a:r>
                      <a:r>
                        <a:rPr lang="lv-LV" dirty="0" smtClean="0"/>
                        <a:t>.,</a:t>
                      </a:r>
                      <a:r>
                        <a:rPr lang="lv-LV" baseline="0" dirty="0" smtClean="0"/>
                        <a:t> vizuālā m., sociālās </a:t>
                      </a:r>
                      <a:r>
                        <a:rPr lang="lv-LV" baseline="0" dirty="0" err="1" smtClean="0"/>
                        <a:t>zin</a:t>
                      </a:r>
                      <a:r>
                        <a:rPr lang="lv-LV" baseline="0" dirty="0" smtClean="0"/>
                        <a:t>.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14.00</a:t>
                      </a:r>
                      <a:r>
                        <a:rPr lang="lv-LV" baseline="0" dirty="0" smtClean="0"/>
                        <a:t> – 14.40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14.00 – 14.00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5509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 smtClean="0"/>
              <a:t>Bērnu iesaiste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sz="3200" dirty="0" smtClean="0"/>
              <a:t>Svarīgi pārrunāt noteikumus!</a:t>
            </a:r>
          </a:p>
          <a:p>
            <a:r>
              <a:rPr lang="lv-LV" sz="3200" dirty="0" smtClean="0"/>
              <a:t>Uzvedības ieraksti e-klasē</a:t>
            </a:r>
          </a:p>
          <a:p>
            <a:endParaRPr lang="lv-LV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4900042"/>
              </p:ext>
            </p:extLst>
          </p:nvPr>
        </p:nvGraphicFramePr>
        <p:xfrm>
          <a:off x="1749612" y="3886199"/>
          <a:ext cx="8127999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/>
                <a:gridCol w="2709333"/>
                <a:gridCol w="2709333"/>
              </a:tblGrid>
              <a:tr h="633605"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Neiesaistās</a:t>
                      </a:r>
                      <a:r>
                        <a:rPr lang="lv-LV" baseline="0" dirty="0" smtClean="0"/>
                        <a:t> stundas darbā! (negatīvs)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Centīgs darbs stundā! (pozitīvs)</a:t>
                      </a:r>
                      <a:endParaRPr lang="lv-LV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 smtClean="0"/>
                        <a:t>Pēteris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 smtClean="0"/>
                        <a:t>Liene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5218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 smtClean="0"/>
              <a:t>Tiešsaistes forma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3200" dirty="0" smtClean="0"/>
              <a:t>Strādā pēc dotā plāna kopā ar skolotāju</a:t>
            </a:r>
          </a:p>
          <a:p>
            <a:r>
              <a:rPr lang="lv-LV" sz="3200" dirty="0" smtClean="0"/>
              <a:t>Jaunās tēmas apguve, temata nostiprināšana vai atkārtošana</a:t>
            </a:r>
          </a:p>
          <a:p>
            <a:r>
              <a:rPr lang="lv-LV" sz="3200" dirty="0"/>
              <a:t>Katrs skolotājs meklē veidus, lai stunda būtu saprotama, interesanta, lai skolēns sajustu, ka notiek mācību process un tas ir svarīgi!</a:t>
            </a:r>
          </a:p>
        </p:txBody>
      </p:sp>
    </p:spTree>
    <p:extLst>
      <p:ext uri="{BB962C8B-B14F-4D97-AF65-F5344CB8AC3E}">
        <p14:creationId xmlns:p14="http://schemas.microsoft.com/office/powerpoint/2010/main" val="333888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 smtClean="0"/>
              <a:t>Patstāvīgā darba forma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3600" dirty="0" smtClean="0"/>
              <a:t>Skolēnam </a:t>
            </a:r>
            <a:r>
              <a:rPr lang="lv-LV" sz="3600" dirty="0"/>
              <a:t>skaidri norādīti uzdevuma </a:t>
            </a:r>
            <a:r>
              <a:rPr lang="lv-LV" sz="3600" dirty="0" smtClean="0"/>
              <a:t>nosacījumi </a:t>
            </a:r>
            <a:r>
              <a:rPr lang="lv-LV" sz="3600" dirty="0"/>
              <a:t>pēc kuriem pilda </a:t>
            </a:r>
            <a:r>
              <a:rPr lang="lv-LV" sz="3600" dirty="0" smtClean="0"/>
              <a:t>darbu</a:t>
            </a:r>
          </a:p>
          <a:p>
            <a:r>
              <a:rPr lang="lv-LV" sz="3600" dirty="0" smtClean="0"/>
              <a:t>Veiktos uzdevumus skolēns </a:t>
            </a:r>
            <a:r>
              <a:rPr lang="lv-LV" sz="3600" dirty="0" err="1" smtClean="0"/>
              <a:t>nosūta</a:t>
            </a:r>
            <a:r>
              <a:rPr lang="lv-LV" sz="3600" dirty="0"/>
              <a:t> </a:t>
            </a:r>
            <a:r>
              <a:rPr lang="lv-LV" sz="3600" dirty="0" smtClean="0"/>
              <a:t>pedagogam norādītajos termiņos</a:t>
            </a:r>
            <a:endParaRPr lang="lv-LV" sz="3600" dirty="0"/>
          </a:p>
        </p:txBody>
      </p:sp>
    </p:spTree>
    <p:extLst>
      <p:ext uri="{BB962C8B-B14F-4D97-AF65-F5344CB8AC3E}">
        <p14:creationId xmlns:p14="http://schemas.microsoft.com/office/powerpoint/2010/main" val="1569497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718" y="2111298"/>
            <a:ext cx="2646933" cy="377825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6241" y="1551724"/>
            <a:ext cx="3253368" cy="4337824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877" y="1768211"/>
            <a:ext cx="3350412" cy="4464424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15507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 smtClean="0"/>
              <a:t>Temata atsegums</a:t>
            </a:r>
            <a:endParaRPr lang="lv-LV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4011824"/>
              </p:ext>
            </p:extLst>
          </p:nvPr>
        </p:nvGraphicFramePr>
        <p:xfrm>
          <a:off x="1674813" y="1264555"/>
          <a:ext cx="89154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8850"/>
                <a:gridCol w="2228850"/>
                <a:gridCol w="2228850"/>
                <a:gridCol w="2228850"/>
              </a:tblGrid>
              <a:tr h="370840">
                <a:tc>
                  <a:txBody>
                    <a:bodyPr/>
                    <a:lstStyle/>
                    <a:p>
                      <a:r>
                        <a:rPr lang="lv-LV" dirty="0" smtClean="0"/>
                        <a:t>Tēma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Forma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Sasniedzamais rezultāts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Piezīmes</a:t>
                      </a:r>
                      <a:endParaRPr lang="lv-LV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 smtClean="0"/>
                        <a:t>Teksts.</a:t>
                      </a:r>
                      <a:r>
                        <a:rPr lang="lv-LV" baseline="0" dirty="0" smtClean="0"/>
                        <a:t> Teksta saturs.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Patstāvīgais</a:t>
                      </a:r>
                      <a:r>
                        <a:rPr lang="lv-LV" baseline="0" dirty="0" smtClean="0"/>
                        <a:t> darbs.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Prot</a:t>
                      </a:r>
                      <a:r>
                        <a:rPr lang="lv-LV" baseline="0" dirty="0" smtClean="0"/>
                        <a:t> patstāvīgi lasīt un atrast informāciju tekstā. Izprot lasīto.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Lasi MG 150.lpp.Rakstu darbu burtnīcā raksti 3.uzdevumu 151.lpp. Uzzīmē lasīto stāstu! </a:t>
                      </a:r>
                      <a:endParaRPr lang="lv-LV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 smtClean="0"/>
                        <a:t>Darbību secība. Saistītais pieraksts.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Patstāvīgais darbs.</a:t>
                      </a:r>
                    </a:p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Prot risināt izteiksmes ievērojot darbību secību.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Matemātikas</a:t>
                      </a:r>
                      <a:r>
                        <a:rPr lang="lv-LV" baseline="0" dirty="0" smtClean="0"/>
                        <a:t> stundas sākumā dodies uz </a:t>
                      </a:r>
                      <a:r>
                        <a:rPr lang="lv-LV" baseline="0" dirty="0" smtClean="0">
                          <a:hlinkClick r:id="rId2"/>
                        </a:rPr>
                        <a:t>www.uzdevumi.lv</a:t>
                      </a:r>
                      <a:r>
                        <a:rPr lang="lv-LV" baseline="0" dirty="0" smtClean="0"/>
                        <a:t> Tur tevi gaidīs skolotājas sagatavotais darbiņš! Pārbaudīsi savas zināšanas. Esi uzmanīgs!</a:t>
                      </a:r>
                      <a:endParaRPr lang="lv-LV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7540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294</TotalTime>
  <Words>588</Words>
  <Application>Microsoft Office PowerPoint</Application>
  <PresentationFormat>Widescreen</PresentationFormat>
  <Paragraphs>204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Century Gothic</vt:lpstr>
      <vt:lpstr>Times New Roman</vt:lpstr>
      <vt:lpstr>Wingdings 3</vt:lpstr>
      <vt:lpstr>Wisp</vt:lpstr>
      <vt:lpstr>PowerPoint Presentation</vt:lpstr>
      <vt:lpstr>Dienas ritms</vt:lpstr>
      <vt:lpstr>Reģistrācija dienai</vt:lpstr>
      <vt:lpstr>Konsultācijas</vt:lpstr>
      <vt:lpstr>Bērnu iesaiste</vt:lpstr>
      <vt:lpstr>Tiešsaistes forma</vt:lpstr>
      <vt:lpstr>Patstāvīgā darba forma</vt:lpstr>
      <vt:lpstr>PowerPoint Presentation</vt:lpstr>
      <vt:lpstr>Temata atsegums</vt:lpstr>
      <vt:lpstr>PowerPoint Presentation</vt:lpstr>
      <vt:lpstr>Vērtēšana</vt:lpstr>
      <vt:lpstr>PowerPoint Presentation</vt:lpstr>
      <vt:lpstr>Procentu atspoguļojums e-klasē</vt:lpstr>
      <vt:lpstr>Vecāku iesaiste</vt:lpstr>
      <vt:lpstr>Paldies par uzmanību!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Liene Bērziņa</cp:lastModifiedBy>
  <cp:revision>24</cp:revision>
  <dcterms:created xsi:type="dcterms:W3CDTF">2021-01-20T18:20:32Z</dcterms:created>
  <dcterms:modified xsi:type="dcterms:W3CDTF">2021-01-21T16:14:01Z</dcterms:modified>
</cp:coreProperties>
</file>